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Default Extension="tiff" ContentType="image/tif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6" r:id="rId1"/>
  </p:sldMasterIdLst>
  <p:notesMasterIdLst>
    <p:notesMasterId r:id="rId13"/>
  </p:notesMasterIdLst>
  <p:handoutMasterIdLst>
    <p:handoutMasterId r:id="rId14"/>
  </p:handoutMasterIdLst>
  <p:sldIdLst>
    <p:sldId id="259" r:id="rId2"/>
    <p:sldId id="358" r:id="rId3"/>
    <p:sldId id="360" r:id="rId4"/>
    <p:sldId id="376" r:id="rId5"/>
    <p:sldId id="377" r:id="rId6"/>
    <p:sldId id="375" r:id="rId7"/>
    <p:sldId id="362" r:id="rId8"/>
    <p:sldId id="373" r:id="rId9"/>
    <p:sldId id="378" r:id="rId10"/>
    <p:sldId id="374" r:id="rId11"/>
    <p:sldId id="352" r:id="rId12"/>
  </p:sldIdLst>
  <p:sldSz cx="10691813" cy="7559675"/>
  <p:notesSz cx="7099300" cy="10234613"/>
  <p:defaultTextStyle>
    <a:defPPr>
      <a:defRPr lang="fr-FR"/>
    </a:defPPr>
    <a:lvl1pPr algn="l" rtl="0" eaLnBrk="0" fontAlgn="base" hangingPunct="0">
      <a:spcBef>
        <a:spcPct val="0"/>
      </a:spcBef>
      <a:spcAft>
        <a:spcPct val="0"/>
      </a:spcAft>
      <a:defRPr sz="2268" kern="12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1pPr>
    <a:lvl2pPr marL="431963" algn="l" rtl="0" eaLnBrk="0" fontAlgn="base" hangingPunct="0">
      <a:spcBef>
        <a:spcPct val="0"/>
      </a:spcBef>
      <a:spcAft>
        <a:spcPct val="0"/>
      </a:spcAft>
      <a:defRPr sz="2268" kern="12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2pPr>
    <a:lvl3pPr marL="863925" algn="l" rtl="0" eaLnBrk="0" fontAlgn="base" hangingPunct="0">
      <a:spcBef>
        <a:spcPct val="0"/>
      </a:spcBef>
      <a:spcAft>
        <a:spcPct val="0"/>
      </a:spcAft>
      <a:defRPr sz="2268" kern="12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3pPr>
    <a:lvl4pPr marL="1295888" algn="l" rtl="0" eaLnBrk="0" fontAlgn="base" hangingPunct="0">
      <a:spcBef>
        <a:spcPct val="0"/>
      </a:spcBef>
      <a:spcAft>
        <a:spcPct val="0"/>
      </a:spcAft>
      <a:defRPr sz="2268" kern="12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4pPr>
    <a:lvl5pPr marL="1727850" algn="l" rtl="0" eaLnBrk="0" fontAlgn="base" hangingPunct="0">
      <a:spcBef>
        <a:spcPct val="0"/>
      </a:spcBef>
      <a:spcAft>
        <a:spcPct val="0"/>
      </a:spcAft>
      <a:defRPr sz="2268" kern="12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5pPr>
    <a:lvl6pPr marL="2159813" algn="l" defTabSz="863925" rtl="0" eaLnBrk="1" latinLnBrk="0" hangingPunct="1">
      <a:defRPr sz="2268" kern="12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6pPr>
    <a:lvl7pPr marL="2591775" algn="l" defTabSz="863925" rtl="0" eaLnBrk="1" latinLnBrk="0" hangingPunct="1">
      <a:defRPr sz="2268" kern="12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7pPr>
    <a:lvl8pPr marL="3023738" algn="l" defTabSz="863925" rtl="0" eaLnBrk="1" latinLnBrk="0" hangingPunct="1">
      <a:defRPr sz="2268" kern="12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8pPr>
    <a:lvl9pPr marL="3455700" algn="l" defTabSz="863925" rtl="0" eaLnBrk="1" latinLnBrk="0" hangingPunct="1">
      <a:defRPr sz="2268" kern="12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9pPr>
  </p:defaultTextStyle>
  <p:extLst>
    <p:ext uri="{EFAFB233-063F-42B5-8137-9DF3F51BA10A}">
      <p15:sldGuideLst xmlns="" xmlns:p15="http://schemas.microsoft.com/office/powerpoint/2012/main">
        <p15:guide id="1" orient="horz" pos="1156" userDrawn="1">
          <p15:clr>
            <a:srgbClr val="A4A3A4"/>
          </p15:clr>
        </p15:guide>
        <p15:guide id="2" pos="646" userDrawn="1">
          <p15:clr>
            <a:srgbClr val="A4A3A4"/>
          </p15:clr>
        </p15:guide>
      </p15:sldGuideLst>
    </p:ext>
    <p:ext uri="{2D200454-40CA-4A62-9FC3-DE9A4176ACB9}">
      <p15:notesGuideLst xmlns="" xmlns:p15="http://schemas.microsoft.com/office/powerpoint/2012/main">
        <p15:guide id="1" orient="horz" pos="3223">
          <p15:clr>
            <a:srgbClr val="A4A3A4"/>
          </p15:clr>
        </p15:guide>
        <p15:guide id="2" pos="22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2A9BB5"/>
    <a:srgbClr val="69AAC8"/>
    <a:srgbClr val="FF5050"/>
    <a:srgbClr val="FF9933"/>
    <a:srgbClr val="75C5F0"/>
    <a:srgbClr val="8E84B7"/>
    <a:srgbClr val="CC99FF"/>
    <a:srgbClr val="0066CC"/>
    <a:srgbClr val="99CCFF"/>
    <a:srgbClr val="8DC1D4"/>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7137" autoAdjust="0"/>
    <p:restoredTop sz="96477" autoAdjust="0"/>
  </p:normalViewPr>
  <p:slideViewPr>
    <p:cSldViewPr snapToObjects="1">
      <p:cViewPr varScale="1">
        <p:scale>
          <a:sx n="98" d="100"/>
          <a:sy n="98" d="100"/>
        </p:scale>
        <p:origin x="-1332" y="-102"/>
      </p:cViewPr>
      <p:guideLst>
        <p:guide orient="horz" pos="1156"/>
        <p:guide pos="646"/>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Lst>
  </p:outlineViewPr>
  <p:notesTextViewPr>
    <p:cViewPr>
      <p:scale>
        <a:sx n="3" d="2"/>
        <a:sy n="3" d="2"/>
      </p:scale>
      <p:origin x="0" y="0"/>
    </p:cViewPr>
  </p:notesTextViewPr>
  <p:sorterViewPr>
    <p:cViewPr>
      <p:scale>
        <a:sx n="100" d="100"/>
        <a:sy n="100" d="100"/>
      </p:scale>
      <p:origin x="0" y="0"/>
    </p:cViewPr>
  </p:sorterViewPr>
  <p:notesViewPr>
    <p:cSldViewPr snapToObjects="1">
      <p:cViewPr varScale="1">
        <p:scale>
          <a:sx n="76" d="100"/>
          <a:sy n="76" d="100"/>
        </p:scale>
        <p:origin x="-3252" y="-84"/>
      </p:cViewPr>
      <p:guideLst>
        <p:guide orient="horz" pos="3223"/>
        <p:guide pos="2236"/>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_rels/viewProps.xml.rels><?xml version="1.0" encoding="UTF-8" standalone="yes"?>
<Relationships xmlns="http://schemas.openxmlformats.org/package/2006/relationships"><Relationship Id="rId8" Type="http://schemas.openxmlformats.org/officeDocument/2006/relationships/slide" Target="slides/slide9.xml"/><Relationship Id="rId3" Type="http://schemas.openxmlformats.org/officeDocument/2006/relationships/slide" Target="slides/slide4.xml"/><Relationship Id="rId7" Type="http://schemas.openxmlformats.org/officeDocument/2006/relationships/slide" Target="slides/slide8.xml"/><Relationship Id="rId2" Type="http://schemas.openxmlformats.org/officeDocument/2006/relationships/slide" Target="slides/slide3.xml"/><Relationship Id="rId1" Type="http://schemas.openxmlformats.org/officeDocument/2006/relationships/slide" Target="slides/slide2.xml"/><Relationship Id="rId6" Type="http://schemas.openxmlformats.org/officeDocument/2006/relationships/slide" Target="slides/slide7.xml"/><Relationship Id="rId5" Type="http://schemas.openxmlformats.org/officeDocument/2006/relationships/slide" Target="slides/slide6.xml"/><Relationship Id="rId10" Type="http://schemas.openxmlformats.org/officeDocument/2006/relationships/slide" Target="slides/slide11.xml"/><Relationship Id="rId4" Type="http://schemas.openxmlformats.org/officeDocument/2006/relationships/slide" Target="slides/slide5.xml"/><Relationship Id="rId9"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hdr" sz="quarter"/>
          </p:nvPr>
        </p:nvSpPr>
        <p:spPr bwMode="auto">
          <a:xfrm>
            <a:off x="0" y="0"/>
            <a:ext cx="3078163" cy="512763"/>
          </a:xfrm>
          <a:prstGeom prst="rect">
            <a:avLst/>
          </a:prstGeom>
          <a:noFill/>
          <a:ln w="9525">
            <a:noFill/>
            <a:miter lim="800000"/>
            <a:headEnd/>
            <a:tailEnd/>
          </a:ln>
        </p:spPr>
        <p:txBody>
          <a:bodyPr vert="horz" wrap="square" lIns="94679" tIns="47339" rIns="94679" bIns="47339" numCol="1" anchor="t" anchorCtr="0" compatLnSpc="1">
            <a:prstTxWarp prst="textNoShape">
              <a:avLst/>
            </a:prstTxWarp>
          </a:bodyPr>
          <a:lstStyle>
            <a:lvl1pPr eaLnBrk="1" hangingPunct="1">
              <a:defRPr sz="1100"/>
            </a:lvl1pPr>
          </a:lstStyle>
          <a:p>
            <a:pPr>
              <a:defRPr/>
            </a:pPr>
            <a:endParaRPr lang="fr-FR"/>
          </a:p>
        </p:txBody>
      </p:sp>
      <p:sp>
        <p:nvSpPr>
          <p:cNvPr id="60419" name="Rectangle 3"/>
          <p:cNvSpPr>
            <a:spLocks noGrp="1" noChangeArrowheads="1"/>
          </p:cNvSpPr>
          <p:nvPr>
            <p:ph type="dt" sz="quarter" idx="1"/>
          </p:nvPr>
        </p:nvSpPr>
        <p:spPr bwMode="auto">
          <a:xfrm>
            <a:off x="4021138" y="0"/>
            <a:ext cx="3078162" cy="512763"/>
          </a:xfrm>
          <a:prstGeom prst="rect">
            <a:avLst/>
          </a:prstGeom>
          <a:noFill/>
          <a:ln w="9525">
            <a:noFill/>
            <a:miter lim="800000"/>
            <a:headEnd/>
            <a:tailEnd/>
          </a:ln>
        </p:spPr>
        <p:txBody>
          <a:bodyPr vert="horz" wrap="square" lIns="94679" tIns="47339" rIns="94679" bIns="47339" numCol="1" anchor="t" anchorCtr="0" compatLnSpc="1">
            <a:prstTxWarp prst="textNoShape">
              <a:avLst/>
            </a:prstTxWarp>
          </a:bodyPr>
          <a:lstStyle>
            <a:lvl1pPr algn="r" eaLnBrk="1" hangingPunct="1">
              <a:defRPr sz="1100"/>
            </a:lvl1pPr>
          </a:lstStyle>
          <a:p>
            <a:pPr>
              <a:defRPr/>
            </a:pPr>
            <a:endParaRPr lang="fr-FR"/>
          </a:p>
        </p:txBody>
      </p:sp>
      <p:sp>
        <p:nvSpPr>
          <p:cNvPr id="60420" name="Rectangle 4"/>
          <p:cNvSpPr>
            <a:spLocks noGrp="1" noChangeArrowheads="1"/>
          </p:cNvSpPr>
          <p:nvPr>
            <p:ph type="ftr" sz="quarter" idx="2"/>
          </p:nvPr>
        </p:nvSpPr>
        <p:spPr bwMode="auto">
          <a:xfrm>
            <a:off x="0" y="9721850"/>
            <a:ext cx="3078163" cy="512763"/>
          </a:xfrm>
          <a:prstGeom prst="rect">
            <a:avLst/>
          </a:prstGeom>
          <a:noFill/>
          <a:ln w="9525">
            <a:noFill/>
            <a:miter lim="800000"/>
            <a:headEnd/>
            <a:tailEnd/>
          </a:ln>
        </p:spPr>
        <p:txBody>
          <a:bodyPr vert="horz" wrap="square" lIns="94679" tIns="47339" rIns="94679" bIns="47339" numCol="1" anchor="b" anchorCtr="0" compatLnSpc="1">
            <a:prstTxWarp prst="textNoShape">
              <a:avLst/>
            </a:prstTxWarp>
          </a:bodyPr>
          <a:lstStyle>
            <a:lvl1pPr eaLnBrk="1" hangingPunct="1">
              <a:defRPr sz="1100"/>
            </a:lvl1pPr>
          </a:lstStyle>
          <a:p>
            <a:pPr>
              <a:defRPr/>
            </a:pPr>
            <a:endParaRPr lang="fr-FR"/>
          </a:p>
        </p:txBody>
      </p:sp>
      <p:sp>
        <p:nvSpPr>
          <p:cNvPr id="60421" name="Rectangle 5"/>
          <p:cNvSpPr>
            <a:spLocks noGrp="1" noChangeArrowheads="1"/>
          </p:cNvSpPr>
          <p:nvPr>
            <p:ph type="sldNum" sz="quarter" idx="3"/>
          </p:nvPr>
        </p:nvSpPr>
        <p:spPr bwMode="auto">
          <a:xfrm>
            <a:off x="4021138" y="9721850"/>
            <a:ext cx="3078162" cy="512763"/>
          </a:xfrm>
          <a:prstGeom prst="rect">
            <a:avLst/>
          </a:prstGeom>
          <a:noFill/>
          <a:ln w="9525">
            <a:noFill/>
            <a:miter lim="800000"/>
            <a:headEnd/>
            <a:tailEnd/>
          </a:ln>
        </p:spPr>
        <p:txBody>
          <a:bodyPr vert="horz" wrap="square" lIns="94679" tIns="47339" rIns="94679" bIns="47339" numCol="1" anchor="b" anchorCtr="0" compatLnSpc="1">
            <a:prstTxWarp prst="textNoShape">
              <a:avLst/>
            </a:prstTxWarp>
          </a:bodyPr>
          <a:lstStyle>
            <a:lvl1pPr algn="r" eaLnBrk="1" hangingPunct="1">
              <a:defRPr sz="1100"/>
            </a:lvl1pPr>
          </a:lstStyle>
          <a:p>
            <a:pPr>
              <a:defRPr/>
            </a:pPr>
            <a:endParaRPr lang="fr-FR"/>
          </a:p>
        </p:txBody>
      </p:sp>
    </p:spTree>
    <p:extLst>
      <p:ext uri="{BB962C8B-B14F-4D97-AF65-F5344CB8AC3E}">
        <p14:creationId xmlns="" xmlns:p14="http://schemas.microsoft.com/office/powerpoint/2010/main" val="4821419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3078163" cy="512763"/>
          </a:xfrm>
          <a:prstGeom prst="rect">
            <a:avLst/>
          </a:prstGeom>
          <a:noFill/>
          <a:ln w="9525">
            <a:noFill/>
            <a:miter lim="800000"/>
            <a:headEnd/>
            <a:tailEnd/>
          </a:ln>
        </p:spPr>
        <p:txBody>
          <a:bodyPr vert="horz" wrap="square" lIns="94679" tIns="47339" rIns="94679" bIns="47339" numCol="1" anchor="t" anchorCtr="0" compatLnSpc="1">
            <a:prstTxWarp prst="textNoShape">
              <a:avLst/>
            </a:prstTxWarp>
          </a:bodyPr>
          <a:lstStyle>
            <a:lvl1pPr eaLnBrk="1" hangingPunct="1">
              <a:defRPr sz="1100"/>
            </a:lvl1pPr>
          </a:lstStyle>
          <a:p>
            <a:pPr>
              <a:defRPr/>
            </a:pPr>
            <a:endParaRPr lang="fr-FR"/>
          </a:p>
        </p:txBody>
      </p:sp>
      <p:sp>
        <p:nvSpPr>
          <p:cNvPr id="6147" name="Rectangle 3"/>
          <p:cNvSpPr>
            <a:spLocks noGrp="1" noChangeArrowheads="1"/>
          </p:cNvSpPr>
          <p:nvPr>
            <p:ph type="dt" idx="1"/>
          </p:nvPr>
        </p:nvSpPr>
        <p:spPr bwMode="auto">
          <a:xfrm>
            <a:off x="4021138" y="0"/>
            <a:ext cx="3078162" cy="512763"/>
          </a:xfrm>
          <a:prstGeom prst="rect">
            <a:avLst/>
          </a:prstGeom>
          <a:noFill/>
          <a:ln w="9525">
            <a:noFill/>
            <a:miter lim="800000"/>
            <a:headEnd/>
            <a:tailEnd/>
          </a:ln>
        </p:spPr>
        <p:txBody>
          <a:bodyPr vert="horz" wrap="square" lIns="94679" tIns="47339" rIns="94679" bIns="47339" numCol="1" anchor="t" anchorCtr="0" compatLnSpc="1">
            <a:prstTxWarp prst="textNoShape">
              <a:avLst/>
            </a:prstTxWarp>
          </a:bodyPr>
          <a:lstStyle>
            <a:lvl1pPr algn="r" eaLnBrk="1" hangingPunct="1">
              <a:defRPr sz="1100"/>
            </a:lvl1pPr>
          </a:lstStyle>
          <a:p>
            <a:pPr>
              <a:defRPr/>
            </a:pPr>
            <a:endParaRPr lang="fr-FR"/>
          </a:p>
        </p:txBody>
      </p:sp>
      <p:sp>
        <p:nvSpPr>
          <p:cNvPr id="3076" name="Rectangle 4"/>
          <p:cNvSpPr>
            <a:spLocks noGrp="1" noRot="1" noChangeAspect="1" noChangeArrowheads="1" noTextEdit="1"/>
          </p:cNvSpPr>
          <p:nvPr>
            <p:ph type="sldImg" idx="2"/>
          </p:nvPr>
        </p:nvSpPr>
        <p:spPr bwMode="auto">
          <a:xfrm>
            <a:off x="835025" y="768350"/>
            <a:ext cx="5429250" cy="3838575"/>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6149" name="Rectangle 5"/>
          <p:cNvSpPr>
            <a:spLocks noGrp="1" noChangeArrowheads="1"/>
          </p:cNvSpPr>
          <p:nvPr>
            <p:ph type="body" sz="quarter" idx="3"/>
          </p:nvPr>
        </p:nvSpPr>
        <p:spPr bwMode="auto">
          <a:xfrm>
            <a:off x="947738" y="4860925"/>
            <a:ext cx="5203825" cy="4605338"/>
          </a:xfrm>
          <a:prstGeom prst="rect">
            <a:avLst/>
          </a:prstGeom>
          <a:noFill/>
          <a:ln w="9525">
            <a:noFill/>
            <a:miter lim="800000"/>
            <a:headEnd/>
            <a:tailEnd/>
          </a:ln>
        </p:spPr>
        <p:txBody>
          <a:bodyPr vert="horz" wrap="square" lIns="94679" tIns="47339" rIns="94679" bIns="47339" numCol="1" anchor="t" anchorCtr="0" compatLnSpc="1">
            <a:prstTxWarp prst="textNoShape">
              <a:avLst/>
            </a:prstTxWarp>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p>
        </p:txBody>
      </p:sp>
      <p:sp>
        <p:nvSpPr>
          <p:cNvPr id="6150" name="Rectangle 6"/>
          <p:cNvSpPr>
            <a:spLocks noGrp="1" noChangeArrowheads="1"/>
          </p:cNvSpPr>
          <p:nvPr>
            <p:ph type="ftr" sz="quarter" idx="4"/>
          </p:nvPr>
        </p:nvSpPr>
        <p:spPr bwMode="auto">
          <a:xfrm>
            <a:off x="0" y="9721850"/>
            <a:ext cx="3078163" cy="512763"/>
          </a:xfrm>
          <a:prstGeom prst="rect">
            <a:avLst/>
          </a:prstGeom>
          <a:noFill/>
          <a:ln w="9525">
            <a:noFill/>
            <a:miter lim="800000"/>
            <a:headEnd/>
            <a:tailEnd/>
          </a:ln>
        </p:spPr>
        <p:txBody>
          <a:bodyPr vert="horz" wrap="square" lIns="94679" tIns="47339" rIns="94679" bIns="47339" numCol="1" anchor="b" anchorCtr="0" compatLnSpc="1">
            <a:prstTxWarp prst="textNoShape">
              <a:avLst/>
            </a:prstTxWarp>
          </a:bodyPr>
          <a:lstStyle>
            <a:lvl1pPr eaLnBrk="1" hangingPunct="1">
              <a:defRPr sz="1100"/>
            </a:lvl1pPr>
          </a:lstStyle>
          <a:p>
            <a:pPr>
              <a:defRPr/>
            </a:pPr>
            <a:endParaRPr lang="fr-FR"/>
          </a:p>
        </p:txBody>
      </p:sp>
      <p:sp>
        <p:nvSpPr>
          <p:cNvPr id="6151" name="Rectangle 7"/>
          <p:cNvSpPr>
            <a:spLocks noGrp="1" noChangeArrowheads="1"/>
          </p:cNvSpPr>
          <p:nvPr>
            <p:ph type="sldNum" sz="quarter" idx="5"/>
          </p:nvPr>
        </p:nvSpPr>
        <p:spPr bwMode="auto">
          <a:xfrm>
            <a:off x="4021138" y="9721850"/>
            <a:ext cx="3078162" cy="512763"/>
          </a:xfrm>
          <a:prstGeom prst="rect">
            <a:avLst/>
          </a:prstGeom>
          <a:noFill/>
          <a:ln w="9525">
            <a:noFill/>
            <a:miter lim="800000"/>
            <a:headEnd/>
            <a:tailEnd/>
          </a:ln>
        </p:spPr>
        <p:txBody>
          <a:bodyPr vert="horz" wrap="square" lIns="94679" tIns="47339" rIns="94679" bIns="47339" numCol="1" anchor="b" anchorCtr="0" compatLnSpc="1">
            <a:prstTxWarp prst="textNoShape">
              <a:avLst/>
            </a:prstTxWarp>
          </a:bodyPr>
          <a:lstStyle>
            <a:lvl1pPr algn="r" eaLnBrk="1" hangingPunct="1">
              <a:defRPr sz="1100" smtClean="0"/>
            </a:lvl1pPr>
          </a:lstStyle>
          <a:p>
            <a:pPr>
              <a:defRPr/>
            </a:pPr>
            <a:fld id="{00DA3E0A-FF46-4838-B0F4-DDA122644CC9}" type="slidenum">
              <a:rPr lang="fr-FR"/>
              <a:pPr>
                <a:defRPr/>
              </a:pPr>
              <a:t>‹N°›</a:t>
            </a:fld>
            <a:endParaRPr lang="fr-FR"/>
          </a:p>
        </p:txBody>
      </p:sp>
    </p:spTree>
    <p:extLst>
      <p:ext uri="{BB962C8B-B14F-4D97-AF65-F5344CB8AC3E}">
        <p14:creationId xmlns="" xmlns:p14="http://schemas.microsoft.com/office/powerpoint/2010/main" val="285071955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134" kern="1200">
        <a:solidFill>
          <a:schemeClr val="tx1"/>
        </a:solidFill>
        <a:latin typeface="Times New Roman" pitchFamily="18" charset="0"/>
        <a:ea typeface="+mn-ea"/>
        <a:cs typeface="+mn-cs"/>
      </a:defRPr>
    </a:lvl1pPr>
    <a:lvl2pPr marL="431963" algn="l" rtl="0" eaLnBrk="0" fontAlgn="base" hangingPunct="0">
      <a:spcBef>
        <a:spcPct val="30000"/>
      </a:spcBef>
      <a:spcAft>
        <a:spcPct val="0"/>
      </a:spcAft>
      <a:defRPr sz="1134" kern="1200">
        <a:solidFill>
          <a:schemeClr val="tx1"/>
        </a:solidFill>
        <a:latin typeface="Times New Roman" pitchFamily="18" charset="0"/>
        <a:ea typeface="+mn-ea"/>
        <a:cs typeface="+mn-cs"/>
      </a:defRPr>
    </a:lvl2pPr>
    <a:lvl3pPr marL="863925" algn="l" rtl="0" eaLnBrk="0" fontAlgn="base" hangingPunct="0">
      <a:spcBef>
        <a:spcPct val="30000"/>
      </a:spcBef>
      <a:spcAft>
        <a:spcPct val="0"/>
      </a:spcAft>
      <a:defRPr sz="1134" kern="1200">
        <a:solidFill>
          <a:schemeClr val="tx1"/>
        </a:solidFill>
        <a:latin typeface="Times New Roman" pitchFamily="18" charset="0"/>
        <a:ea typeface="+mn-ea"/>
        <a:cs typeface="+mn-cs"/>
      </a:defRPr>
    </a:lvl3pPr>
    <a:lvl4pPr marL="1295888" algn="l" rtl="0" eaLnBrk="0" fontAlgn="base" hangingPunct="0">
      <a:spcBef>
        <a:spcPct val="30000"/>
      </a:spcBef>
      <a:spcAft>
        <a:spcPct val="0"/>
      </a:spcAft>
      <a:defRPr sz="1134" kern="1200">
        <a:solidFill>
          <a:schemeClr val="tx1"/>
        </a:solidFill>
        <a:latin typeface="Times New Roman" pitchFamily="18" charset="0"/>
        <a:ea typeface="+mn-ea"/>
        <a:cs typeface="+mn-cs"/>
      </a:defRPr>
    </a:lvl4pPr>
    <a:lvl5pPr marL="1727850" algn="l" rtl="0" eaLnBrk="0" fontAlgn="base" hangingPunct="0">
      <a:spcBef>
        <a:spcPct val="30000"/>
      </a:spcBef>
      <a:spcAft>
        <a:spcPct val="0"/>
      </a:spcAft>
      <a:defRPr sz="1134" kern="1200">
        <a:solidFill>
          <a:schemeClr val="tx1"/>
        </a:solidFill>
        <a:latin typeface="Times New Roman" pitchFamily="18" charset="0"/>
        <a:ea typeface="+mn-ea"/>
        <a:cs typeface="+mn-cs"/>
      </a:defRPr>
    </a:lvl5pPr>
    <a:lvl6pPr marL="2159813" algn="l" defTabSz="863925" rtl="0" eaLnBrk="1" latinLnBrk="0" hangingPunct="1">
      <a:defRPr sz="1134" kern="1200">
        <a:solidFill>
          <a:schemeClr val="tx1"/>
        </a:solidFill>
        <a:latin typeface="+mn-lt"/>
        <a:ea typeface="+mn-ea"/>
        <a:cs typeface="+mn-cs"/>
      </a:defRPr>
    </a:lvl6pPr>
    <a:lvl7pPr marL="2591775" algn="l" defTabSz="863925" rtl="0" eaLnBrk="1" latinLnBrk="0" hangingPunct="1">
      <a:defRPr sz="1134" kern="1200">
        <a:solidFill>
          <a:schemeClr val="tx1"/>
        </a:solidFill>
        <a:latin typeface="+mn-lt"/>
        <a:ea typeface="+mn-ea"/>
        <a:cs typeface="+mn-cs"/>
      </a:defRPr>
    </a:lvl7pPr>
    <a:lvl8pPr marL="3023738" algn="l" defTabSz="863925" rtl="0" eaLnBrk="1" latinLnBrk="0" hangingPunct="1">
      <a:defRPr sz="1134" kern="1200">
        <a:solidFill>
          <a:schemeClr val="tx1"/>
        </a:solidFill>
        <a:latin typeface="+mn-lt"/>
        <a:ea typeface="+mn-ea"/>
        <a:cs typeface="+mn-cs"/>
      </a:defRPr>
    </a:lvl8pPr>
    <a:lvl9pPr marL="3455700" algn="l" defTabSz="863925" rtl="0" eaLnBrk="1" latinLnBrk="0" hangingPunct="1">
      <a:defRPr sz="1134"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pic>
        <p:nvPicPr>
          <p:cNvPr id="2" name="Image 1"/>
          <p:cNvPicPr>
            <a:picLocks noChangeAspect="1"/>
          </p:cNvPicPr>
          <p:nvPr userDrawn="1"/>
        </p:nvPicPr>
        <p:blipFill>
          <a:blip r:embed="rId2" cstate="print">
            <a:extLst>
              <a:ext uri="{28A0092B-C50C-407E-A947-70E740481C1C}">
                <a14:useLocalDpi xmlns="" xmlns:a14="http://schemas.microsoft.com/office/drawing/2010/main" val="0"/>
              </a:ext>
            </a:extLst>
          </a:blip>
          <a:stretch>
            <a:fillRect/>
          </a:stretch>
        </p:blipFill>
        <p:spPr>
          <a:xfrm>
            <a:off x="657" y="-465"/>
            <a:ext cx="10691155" cy="7560140"/>
          </a:xfrm>
          <a:prstGeom prst="rect">
            <a:avLst/>
          </a:prstGeom>
        </p:spPr>
      </p:pic>
      <p:sp>
        <p:nvSpPr>
          <p:cNvPr id="5" name="Rectangle 1029"/>
          <p:cNvSpPr>
            <a:spLocks noChangeArrowheads="1"/>
          </p:cNvSpPr>
          <p:nvPr userDrawn="1"/>
        </p:nvSpPr>
        <p:spPr bwMode="auto">
          <a:xfrm>
            <a:off x="233338" y="7164213"/>
            <a:ext cx="1296144" cy="311987"/>
          </a:xfrm>
          <a:prstGeom prst="rect">
            <a:avLst/>
          </a:prstGeom>
          <a:noFill/>
          <a:ln w="9525">
            <a:noFill/>
            <a:round/>
            <a:headEnd/>
            <a:tailEnd/>
          </a:ln>
          <a:effectLst/>
        </p:spPr>
        <p:txBody>
          <a:bodyPr lIns="0" tIns="0" rIns="0" bIns="0" anchor="ctr"/>
          <a:lstStyle>
            <a:lvl1pPr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1pPr>
            <a:lvl2pPr marL="855663" indent="-328613"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2pPr>
            <a:lvl3pPr marL="1317625" indent="-263525"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3pPr>
            <a:lvl4pPr marL="1843088" indent="-261938"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4pPr>
            <a:lvl5pPr marL="2370138" indent="-263525"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5pPr>
            <a:lvl6pPr marL="2827338" indent="-263525" defTabSz="1054100" eaLnBrk="0" fontAlgn="base" hangingPunct="0">
              <a:spcBef>
                <a:spcPct val="0"/>
              </a:spcBef>
              <a:spcAft>
                <a:spcPct val="0"/>
              </a:spcAft>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6pPr>
            <a:lvl7pPr marL="3284538" indent="-263525" defTabSz="1054100" eaLnBrk="0" fontAlgn="base" hangingPunct="0">
              <a:spcBef>
                <a:spcPct val="0"/>
              </a:spcBef>
              <a:spcAft>
                <a:spcPct val="0"/>
              </a:spcAft>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7pPr>
            <a:lvl8pPr marL="3741738" indent="-263525" defTabSz="1054100" eaLnBrk="0" fontAlgn="base" hangingPunct="0">
              <a:spcBef>
                <a:spcPct val="0"/>
              </a:spcBef>
              <a:spcAft>
                <a:spcPct val="0"/>
              </a:spcAft>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8pPr>
            <a:lvl9pPr marL="4198938" indent="-263525" defTabSz="1054100" eaLnBrk="0" fontAlgn="base" hangingPunct="0">
              <a:spcBef>
                <a:spcPct val="0"/>
              </a:spcBef>
              <a:spcAft>
                <a:spcPct val="0"/>
              </a:spcAft>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9pPr>
          </a:lstStyle>
          <a:p>
            <a:pPr algn="l" eaLnBrk="1">
              <a:lnSpc>
                <a:spcPct val="89000"/>
              </a:lnSpc>
              <a:buClr>
                <a:srgbClr val="000000"/>
              </a:buClr>
              <a:buSzPct val="45000"/>
              <a:buFont typeface="Wingdings" panose="05000000000000000000" pitchFamily="2" charset="2"/>
              <a:buNone/>
              <a:defRPr/>
            </a:pPr>
            <a:r>
              <a:rPr lang="fr-FR" sz="1100" b="0" dirty="0" smtClean="0">
                <a:solidFill>
                  <a:schemeClr val="tx1">
                    <a:lumMod val="50000"/>
                    <a:lumOff val="50000"/>
                  </a:schemeClr>
                </a:solidFill>
                <a:effectLst/>
                <a:latin typeface="Calibri" pitchFamily="34" charset="0"/>
              </a:rPr>
              <a:t>17 novembre 2016</a:t>
            </a:r>
            <a:endParaRPr lang="en-GB" sz="1100" b="0" dirty="0" smtClean="0">
              <a:solidFill>
                <a:schemeClr val="tx1">
                  <a:lumMod val="50000"/>
                  <a:lumOff val="50000"/>
                </a:schemeClr>
              </a:solidFill>
              <a:effectLst/>
              <a:latin typeface="Calibri" pitchFamily="34" charset="0"/>
            </a:endParaRPr>
          </a:p>
        </p:txBody>
      </p:sp>
      <p:sp>
        <p:nvSpPr>
          <p:cNvPr id="8" name="Rectangle 1029"/>
          <p:cNvSpPr>
            <a:spLocks noChangeArrowheads="1"/>
          </p:cNvSpPr>
          <p:nvPr userDrawn="1"/>
        </p:nvSpPr>
        <p:spPr bwMode="auto">
          <a:xfrm>
            <a:off x="3041650" y="7164214"/>
            <a:ext cx="4320480" cy="295779"/>
          </a:xfrm>
          <a:prstGeom prst="rect">
            <a:avLst/>
          </a:prstGeom>
          <a:noFill/>
          <a:ln w="9525">
            <a:noFill/>
            <a:round/>
            <a:headEnd/>
            <a:tailEnd/>
          </a:ln>
          <a:effectLst/>
        </p:spPr>
        <p:txBody>
          <a:bodyPr lIns="0" tIns="0" rIns="0" bIns="0" anchor="ctr"/>
          <a:lstStyle>
            <a:lvl1pPr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1pPr>
            <a:lvl2pPr marL="855663" indent="-328613"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2pPr>
            <a:lvl3pPr marL="1317625" indent="-263525"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3pPr>
            <a:lvl4pPr marL="1843088" indent="-261938"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4pPr>
            <a:lvl5pPr marL="2370138" indent="-263525"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5pPr>
            <a:lvl6pPr marL="2827338" indent="-263525" defTabSz="1054100" eaLnBrk="0" fontAlgn="base" hangingPunct="0">
              <a:spcBef>
                <a:spcPct val="0"/>
              </a:spcBef>
              <a:spcAft>
                <a:spcPct val="0"/>
              </a:spcAft>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6pPr>
            <a:lvl7pPr marL="3284538" indent="-263525" defTabSz="1054100" eaLnBrk="0" fontAlgn="base" hangingPunct="0">
              <a:spcBef>
                <a:spcPct val="0"/>
              </a:spcBef>
              <a:spcAft>
                <a:spcPct val="0"/>
              </a:spcAft>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7pPr>
            <a:lvl8pPr marL="3741738" indent="-263525" defTabSz="1054100" eaLnBrk="0" fontAlgn="base" hangingPunct="0">
              <a:spcBef>
                <a:spcPct val="0"/>
              </a:spcBef>
              <a:spcAft>
                <a:spcPct val="0"/>
              </a:spcAft>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8pPr>
            <a:lvl9pPr marL="4198938" indent="-263525" defTabSz="1054100" eaLnBrk="0" fontAlgn="base" hangingPunct="0">
              <a:spcBef>
                <a:spcPct val="0"/>
              </a:spcBef>
              <a:spcAft>
                <a:spcPct val="0"/>
              </a:spcAft>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9pPr>
          </a:lstStyle>
          <a:p>
            <a:pPr algn="ctr" eaLnBrk="1">
              <a:lnSpc>
                <a:spcPct val="89000"/>
              </a:lnSpc>
              <a:buClr>
                <a:srgbClr val="000000"/>
              </a:buClr>
              <a:buSzPct val="45000"/>
              <a:buFont typeface="Wingdings" panose="05000000000000000000" pitchFamily="2" charset="2"/>
              <a:buNone/>
              <a:defRPr/>
            </a:pPr>
            <a:r>
              <a:rPr lang="fr-FR" sz="1100" b="0" dirty="0" smtClean="0">
                <a:solidFill>
                  <a:schemeClr val="tx1">
                    <a:lumMod val="50000"/>
                    <a:lumOff val="50000"/>
                  </a:schemeClr>
                </a:solidFill>
                <a:effectLst/>
                <a:latin typeface="Calibri" pitchFamily="34" charset="0"/>
              </a:rPr>
              <a:t>ADEME /</a:t>
            </a:r>
            <a:r>
              <a:rPr lang="fr-FR" sz="1100" b="0" baseline="0" dirty="0" smtClean="0">
                <a:solidFill>
                  <a:schemeClr val="tx1">
                    <a:lumMod val="50000"/>
                    <a:lumOff val="50000"/>
                  </a:schemeClr>
                </a:solidFill>
                <a:effectLst/>
                <a:latin typeface="Calibri" pitchFamily="34" charset="0"/>
              </a:rPr>
              <a:t> Valise pédagogique</a:t>
            </a:r>
            <a:endParaRPr lang="en-GB" sz="1100" b="0" dirty="0" smtClean="0">
              <a:solidFill>
                <a:schemeClr val="tx1">
                  <a:lumMod val="50000"/>
                  <a:lumOff val="50000"/>
                </a:schemeClr>
              </a:solidFill>
              <a:effectLst/>
              <a:latin typeface="Calibri" pitchFamily="34" charset="0"/>
            </a:endParaRPr>
          </a:p>
        </p:txBody>
      </p:sp>
    </p:spTree>
    <p:extLst>
      <p:ext uri="{BB962C8B-B14F-4D97-AF65-F5344CB8AC3E}">
        <p14:creationId xmlns="" xmlns:p14="http://schemas.microsoft.com/office/powerpoint/2010/main" val="2353500889"/>
      </p:ext>
    </p:extLst>
  </p:cSld>
  <p:clrMapOvr>
    <a:masterClrMapping/>
  </p:clrMapOvr>
  <p:transition spd="slow" advClick="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3332225309"/>
      </p:ext>
    </p:extLst>
  </p:cSld>
  <p:clrMapOvr>
    <a:masterClrMapping/>
  </p:clrMapOvr>
  <p:transition spd="slow" advClick="0"/>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1514909342"/>
      </p:ext>
    </p:extLst>
  </p:cSld>
  <p:clrMapOvr>
    <a:masterClrMapping/>
  </p:clrMapOvr>
  <p:transition spd="slow" advClick="0"/>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Image 1"/>
          <p:cNvPicPr>
            <a:picLocks noChangeAspect="1"/>
          </p:cNvPicPr>
          <p:nvPr userDrawn="1"/>
        </p:nvPicPr>
        <p:blipFill>
          <a:blip r:embed="rId5" cstate="print">
            <a:extLst>
              <a:ext uri="{28A0092B-C50C-407E-A947-70E740481C1C}">
                <a14:useLocalDpi xmlns="" xmlns:a14="http://schemas.microsoft.com/office/drawing/2010/main" val="0"/>
              </a:ext>
            </a:extLst>
          </a:blip>
          <a:stretch>
            <a:fillRect/>
          </a:stretch>
        </p:blipFill>
        <p:spPr>
          <a:xfrm>
            <a:off x="0" y="6783925"/>
            <a:ext cx="10691813" cy="775750"/>
          </a:xfrm>
          <a:prstGeom prst="rect">
            <a:avLst/>
          </a:prstGeom>
        </p:spPr>
      </p:pic>
      <p:sp>
        <p:nvSpPr>
          <p:cNvPr id="818181" name="Rectangle 1029"/>
          <p:cNvSpPr>
            <a:spLocks noChangeArrowheads="1"/>
          </p:cNvSpPr>
          <p:nvPr userDrawn="1"/>
        </p:nvSpPr>
        <p:spPr bwMode="auto">
          <a:xfrm>
            <a:off x="10329237" y="7247688"/>
            <a:ext cx="445492" cy="311987"/>
          </a:xfrm>
          <a:prstGeom prst="rect">
            <a:avLst/>
          </a:prstGeom>
          <a:noFill/>
          <a:ln w="9525">
            <a:noFill/>
            <a:round/>
            <a:headEnd/>
            <a:tailEnd/>
          </a:ln>
          <a:effectLst/>
        </p:spPr>
        <p:txBody>
          <a:bodyPr lIns="0" tIns="0" rIns="0" bIns="0" anchor="ctr"/>
          <a:lstStyle>
            <a:lvl1pPr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1pPr>
            <a:lvl2pPr marL="855663" indent="-328613"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2pPr>
            <a:lvl3pPr marL="1317625" indent="-263525"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3pPr>
            <a:lvl4pPr marL="1843088" indent="-261938"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4pPr>
            <a:lvl5pPr marL="2370138" indent="-263525"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5pPr>
            <a:lvl6pPr marL="2827338" indent="-263525" defTabSz="1054100" eaLnBrk="0" fontAlgn="base" hangingPunct="0">
              <a:spcBef>
                <a:spcPct val="0"/>
              </a:spcBef>
              <a:spcAft>
                <a:spcPct val="0"/>
              </a:spcAft>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6pPr>
            <a:lvl7pPr marL="3284538" indent="-263525" defTabSz="1054100" eaLnBrk="0" fontAlgn="base" hangingPunct="0">
              <a:spcBef>
                <a:spcPct val="0"/>
              </a:spcBef>
              <a:spcAft>
                <a:spcPct val="0"/>
              </a:spcAft>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7pPr>
            <a:lvl8pPr marL="3741738" indent="-263525" defTabSz="1054100" eaLnBrk="0" fontAlgn="base" hangingPunct="0">
              <a:spcBef>
                <a:spcPct val="0"/>
              </a:spcBef>
              <a:spcAft>
                <a:spcPct val="0"/>
              </a:spcAft>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8pPr>
            <a:lvl9pPr marL="4198938" indent="-263525" defTabSz="1054100" eaLnBrk="0" fontAlgn="base" hangingPunct="0">
              <a:spcBef>
                <a:spcPct val="0"/>
              </a:spcBef>
              <a:spcAft>
                <a:spcPct val="0"/>
              </a:spcAft>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9pPr>
          </a:lstStyle>
          <a:p>
            <a:pPr algn="ctr" eaLnBrk="1">
              <a:lnSpc>
                <a:spcPct val="89000"/>
              </a:lnSpc>
              <a:buClr>
                <a:srgbClr val="000000"/>
              </a:buClr>
              <a:buSzPct val="45000"/>
              <a:buFont typeface="Wingdings" panose="05000000000000000000" pitchFamily="2" charset="2"/>
              <a:buNone/>
              <a:defRPr/>
            </a:pPr>
            <a:fld id="{FF3AB183-A386-4BE8-86C1-719E98E25F60}" type="slidenum">
              <a:rPr lang="en-GB" sz="1300" b="1" smtClean="0">
                <a:solidFill>
                  <a:srgbClr val="69AAC8"/>
                </a:solidFill>
                <a:effectLst/>
                <a:latin typeface="+mj-lt"/>
              </a:rPr>
              <a:pPr algn="ctr" eaLnBrk="1">
                <a:lnSpc>
                  <a:spcPct val="89000"/>
                </a:lnSpc>
                <a:buClr>
                  <a:srgbClr val="000000"/>
                </a:buClr>
                <a:buSzPct val="45000"/>
                <a:buFont typeface="Wingdings" panose="05000000000000000000" pitchFamily="2" charset="2"/>
                <a:buNone/>
                <a:defRPr/>
              </a:pPr>
              <a:t>‹N°›</a:t>
            </a:fld>
            <a:endParaRPr lang="en-GB" sz="1300" b="1" dirty="0" smtClean="0">
              <a:solidFill>
                <a:srgbClr val="69AAC8"/>
              </a:solidFill>
              <a:effectLst/>
              <a:latin typeface="+mj-lt"/>
            </a:endParaRPr>
          </a:p>
        </p:txBody>
      </p:sp>
      <p:sp>
        <p:nvSpPr>
          <p:cNvPr id="1030" name="Line 1034"/>
          <p:cNvSpPr>
            <a:spLocks noChangeShapeType="1"/>
          </p:cNvSpPr>
          <p:nvPr userDrawn="1"/>
        </p:nvSpPr>
        <p:spPr bwMode="auto">
          <a:xfrm flipH="1">
            <a:off x="190497" y="7475679"/>
            <a:ext cx="419993" cy="0"/>
          </a:xfrm>
          <a:prstGeom prst="line">
            <a:avLst/>
          </a:prstGeom>
          <a:noFill/>
          <a:ln w="19050">
            <a:solidFill>
              <a:schemeClr val="bg1"/>
            </a:solidFill>
            <a:round/>
            <a:headEnd/>
            <a:tailEnd/>
          </a:ln>
          <a:extLst>
            <a:ext uri="{909E8E84-426E-40DD-AFC4-6F175D3DCCD1}">
              <a14:hiddenFill xmlns="" xmlns:a14="http://schemas.microsoft.com/office/drawing/2010/main">
                <a:noFill/>
              </a14:hiddenFill>
            </a:ext>
          </a:extLst>
        </p:spPr>
        <p:txBody>
          <a:bodyPr wrap="none"/>
          <a:lstStyle/>
          <a:p>
            <a:endParaRPr lang="fr-FR" sz="2000">
              <a:solidFill>
                <a:schemeClr val="tx1">
                  <a:lumMod val="50000"/>
                  <a:lumOff val="50000"/>
                </a:schemeClr>
              </a:solidFill>
              <a:effectLst/>
              <a:latin typeface="DaxOT-Regular" panose="02000506060000020004" pitchFamily="50" charset="0"/>
            </a:endParaRPr>
          </a:p>
        </p:txBody>
      </p:sp>
      <p:sp>
        <p:nvSpPr>
          <p:cNvPr id="14" name="Rectangle 1029"/>
          <p:cNvSpPr>
            <a:spLocks noChangeArrowheads="1"/>
          </p:cNvSpPr>
          <p:nvPr userDrawn="1"/>
        </p:nvSpPr>
        <p:spPr bwMode="auto">
          <a:xfrm>
            <a:off x="233338" y="7164213"/>
            <a:ext cx="1296144" cy="311987"/>
          </a:xfrm>
          <a:prstGeom prst="rect">
            <a:avLst/>
          </a:prstGeom>
          <a:noFill/>
          <a:ln w="9525">
            <a:noFill/>
            <a:round/>
            <a:headEnd/>
            <a:tailEnd/>
          </a:ln>
          <a:effectLst/>
        </p:spPr>
        <p:txBody>
          <a:bodyPr lIns="0" tIns="0" rIns="0" bIns="0" anchor="ctr"/>
          <a:lstStyle>
            <a:lvl1pPr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1pPr>
            <a:lvl2pPr marL="855663" indent="-328613"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2pPr>
            <a:lvl3pPr marL="1317625" indent="-263525"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3pPr>
            <a:lvl4pPr marL="1843088" indent="-261938"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4pPr>
            <a:lvl5pPr marL="2370138" indent="-263525"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5pPr>
            <a:lvl6pPr marL="2827338" indent="-263525" defTabSz="1054100" eaLnBrk="0" fontAlgn="base" hangingPunct="0">
              <a:spcBef>
                <a:spcPct val="0"/>
              </a:spcBef>
              <a:spcAft>
                <a:spcPct val="0"/>
              </a:spcAft>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6pPr>
            <a:lvl7pPr marL="3284538" indent="-263525" defTabSz="1054100" eaLnBrk="0" fontAlgn="base" hangingPunct="0">
              <a:spcBef>
                <a:spcPct val="0"/>
              </a:spcBef>
              <a:spcAft>
                <a:spcPct val="0"/>
              </a:spcAft>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7pPr>
            <a:lvl8pPr marL="3741738" indent="-263525" defTabSz="1054100" eaLnBrk="0" fontAlgn="base" hangingPunct="0">
              <a:spcBef>
                <a:spcPct val="0"/>
              </a:spcBef>
              <a:spcAft>
                <a:spcPct val="0"/>
              </a:spcAft>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8pPr>
            <a:lvl9pPr marL="4198938" indent="-263525" defTabSz="1054100" eaLnBrk="0" fontAlgn="base" hangingPunct="0">
              <a:spcBef>
                <a:spcPct val="0"/>
              </a:spcBef>
              <a:spcAft>
                <a:spcPct val="0"/>
              </a:spcAft>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9pPr>
          </a:lstStyle>
          <a:p>
            <a:pPr algn="l" eaLnBrk="1">
              <a:lnSpc>
                <a:spcPct val="89000"/>
              </a:lnSpc>
              <a:buClr>
                <a:srgbClr val="000000"/>
              </a:buClr>
              <a:buSzPct val="45000"/>
              <a:buFont typeface="Wingdings" panose="05000000000000000000" pitchFamily="2" charset="2"/>
              <a:buNone/>
              <a:defRPr/>
            </a:pPr>
            <a:r>
              <a:rPr lang="fr-FR" sz="1100" b="0" dirty="0" smtClean="0">
                <a:solidFill>
                  <a:schemeClr val="tx1">
                    <a:lumMod val="50000"/>
                    <a:lumOff val="50000"/>
                  </a:schemeClr>
                </a:solidFill>
                <a:effectLst/>
                <a:latin typeface="Calibri" pitchFamily="34" charset="0"/>
              </a:rPr>
              <a:t>17 novembre 2016</a:t>
            </a:r>
            <a:endParaRPr lang="en-GB" sz="1100" b="0" dirty="0" smtClean="0">
              <a:solidFill>
                <a:schemeClr val="tx1">
                  <a:lumMod val="50000"/>
                  <a:lumOff val="50000"/>
                </a:schemeClr>
              </a:solidFill>
              <a:effectLst/>
              <a:latin typeface="Calibri" pitchFamily="34" charset="0"/>
            </a:endParaRPr>
          </a:p>
        </p:txBody>
      </p:sp>
      <p:sp>
        <p:nvSpPr>
          <p:cNvPr id="7" name="Rectangle 1029"/>
          <p:cNvSpPr>
            <a:spLocks noChangeArrowheads="1"/>
          </p:cNvSpPr>
          <p:nvPr userDrawn="1"/>
        </p:nvSpPr>
        <p:spPr bwMode="auto">
          <a:xfrm>
            <a:off x="3041650" y="7164214"/>
            <a:ext cx="4608512" cy="295779"/>
          </a:xfrm>
          <a:prstGeom prst="rect">
            <a:avLst/>
          </a:prstGeom>
          <a:noFill/>
          <a:ln w="9525">
            <a:noFill/>
            <a:round/>
            <a:headEnd/>
            <a:tailEnd/>
          </a:ln>
          <a:effectLst/>
        </p:spPr>
        <p:txBody>
          <a:bodyPr lIns="0" tIns="0" rIns="0" bIns="0" anchor="ctr"/>
          <a:lstStyle>
            <a:lvl1pPr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1pPr>
            <a:lvl2pPr marL="855663" indent="-328613"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2pPr>
            <a:lvl3pPr marL="1317625" indent="-263525"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3pPr>
            <a:lvl4pPr marL="1843088" indent="-261938"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4pPr>
            <a:lvl5pPr marL="2370138" indent="-263525"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5pPr>
            <a:lvl6pPr marL="2827338" indent="-263525" defTabSz="1054100" eaLnBrk="0" fontAlgn="base" hangingPunct="0">
              <a:spcBef>
                <a:spcPct val="0"/>
              </a:spcBef>
              <a:spcAft>
                <a:spcPct val="0"/>
              </a:spcAft>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6pPr>
            <a:lvl7pPr marL="3284538" indent="-263525" defTabSz="1054100" eaLnBrk="0" fontAlgn="base" hangingPunct="0">
              <a:spcBef>
                <a:spcPct val="0"/>
              </a:spcBef>
              <a:spcAft>
                <a:spcPct val="0"/>
              </a:spcAft>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7pPr>
            <a:lvl8pPr marL="3741738" indent="-263525" defTabSz="1054100" eaLnBrk="0" fontAlgn="base" hangingPunct="0">
              <a:spcBef>
                <a:spcPct val="0"/>
              </a:spcBef>
              <a:spcAft>
                <a:spcPct val="0"/>
              </a:spcAft>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8pPr>
            <a:lvl9pPr marL="4198938" indent="-263525" defTabSz="1054100" eaLnBrk="0" fontAlgn="base" hangingPunct="0">
              <a:spcBef>
                <a:spcPct val="0"/>
              </a:spcBef>
              <a:spcAft>
                <a:spcPct val="0"/>
              </a:spcAft>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9pPr>
          </a:lstStyle>
          <a:p>
            <a:pPr algn="ctr" eaLnBrk="1">
              <a:lnSpc>
                <a:spcPct val="89000"/>
              </a:lnSpc>
              <a:buClr>
                <a:srgbClr val="000000"/>
              </a:buClr>
              <a:buSzPct val="45000"/>
              <a:buFont typeface="Wingdings" panose="05000000000000000000" pitchFamily="2" charset="2"/>
              <a:buNone/>
              <a:defRPr/>
            </a:pPr>
            <a:r>
              <a:rPr lang="fr-FR" sz="1100" b="0" dirty="0" smtClean="0">
                <a:solidFill>
                  <a:schemeClr val="tx1">
                    <a:lumMod val="50000"/>
                    <a:lumOff val="50000"/>
                  </a:schemeClr>
                </a:solidFill>
                <a:effectLst/>
                <a:latin typeface="Calibri" pitchFamily="34" charset="0"/>
              </a:rPr>
              <a:t>ADEME /</a:t>
            </a:r>
            <a:r>
              <a:rPr lang="fr-FR" sz="1100" b="0" baseline="0" dirty="0" smtClean="0">
                <a:solidFill>
                  <a:schemeClr val="tx1">
                    <a:lumMod val="50000"/>
                    <a:lumOff val="50000"/>
                  </a:schemeClr>
                </a:solidFill>
                <a:effectLst/>
                <a:latin typeface="Calibri" pitchFamily="34" charset="0"/>
              </a:rPr>
              <a:t> Valise pédagogique : </a:t>
            </a:r>
            <a:r>
              <a:rPr lang="fr-FR" sz="1100" b="0" dirty="0" smtClean="0">
                <a:solidFill>
                  <a:schemeClr val="tx1">
                    <a:lumMod val="50000"/>
                    <a:lumOff val="50000"/>
                  </a:schemeClr>
                </a:solidFill>
                <a:effectLst/>
                <a:latin typeface="Calibri" pitchFamily="34" charset="0"/>
              </a:rPr>
              <a:t>La ventilation mécanique dans les </a:t>
            </a:r>
            <a:r>
              <a:rPr lang="fr-FR" sz="1100" b="0" baseline="0" dirty="0" smtClean="0">
                <a:solidFill>
                  <a:schemeClr val="tx1">
                    <a:lumMod val="50000"/>
                    <a:lumOff val="50000"/>
                  </a:schemeClr>
                </a:solidFill>
                <a:effectLst/>
                <a:latin typeface="Calibri" pitchFamily="34" charset="0"/>
              </a:rPr>
              <a:t>logements</a:t>
            </a:r>
            <a:endParaRPr lang="en-GB" sz="1100" b="0" dirty="0" smtClean="0">
              <a:solidFill>
                <a:schemeClr val="tx1">
                  <a:lumMod val="50000"/>
                  <a:lumOff val="50000"/>
                </a:schemeClr>
              </a:solidFill>
              <a:effectLst/>
              <a:latin typeface="Calibri" pitchFamily="34" charset="0"/>
            </a:endParaRPr>
          </a:p>
        </p:txBody>
      </p:sp>
      <p:pic>
        <p:nvPicPr>
          <p:cNvPr id="4" name="Image 3"/>
          <p:cNvPicPr>
            <a:picLocks noChangeAspect="1"/>
          </p:cNvPicPr>
          <p:nvPr userDrawn="1"/>
        </p:nvPicPr>
        <p:blipFill>
          <a:blip r:embed="rId6" cstate="print">
            <a:extLst>
              <a:ext uri="{28A0092B-C50C-407E-A947-70E740481C1C}">
                <a14:useLocalDpi xmlns="" xmlns:a14="http://schemas.microsoft.com/office/drawing/2010/main" val="0"/>
              </a:ext>
            </a:extLst>
          </a:blip>
          <a:stretch>
            <a:fillRect/>
          </a:stretch>
        </p:blipFill>
        <p:spPr>
          <a:xfrm>
            <a:off x="180000" y="179998"/>
            <a:ext cx="10296000" cy="725456"/>
          </a:xfrm>
          <a:prstGeom prst="rect">
            <a:avLst/>
          </a:prstGeom>
        </p:spPr>
      </p:pic>
    </p:spTree>
  </p:cSld>
  <p:clrMap bg1="lt1" tx1="dk1" bg2="lt2" tx2="dk2" accent1="accent1" accent2="accent2" accent3="accent3" accent4="accent4" accent5="accent5" accent6="accent6" hlink="hlink" folHlink="folHlink"/>
  <p:sldLayoutIdLst>
    <p:sldLayoutId id="2147483823" r:id="rId1"/>
    <p:sldLayoutId id="2147483813" r:id="rId2"/>
    <p:sldLayoutId id="2147483818" r:id="rId3"/>
  </p:sldLayoutIdLst>
  <p:transition spd="slow" advClick="0"/>
  <p:timing>
    <p:tnLst>
      <p:par>
        <p:cTn id="1" dur="indefinite" restart="never" nodeType="tmRoot"/>
      </p:par>
    </p:tnLst>
  </p:timing>
  <p:txStyles>
    <p:titleStyle>
      <a:lvl1pPr algn="r" defTabSz="995914" rtl="0" eaLnBrk="0" fontAlgn="base" hangingPunct="0">
        <a:spcBef>
          <a:spcPct val="0"/>
        </a:spcBef>
        <a:spcAft>
          <a:spcPct val="0"/>
        </a:spcAft>
        <a:defRPr sz="3496" b="1">
          <a:solidFill>
            <a:schemeClr val="bg2"/>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p:titleStyle>
    <p:bodyStyle>
      <a:lvl1pPr marL="373468" indent="-373468" algn="l" defTabSz="995914" rtl="0" eaLnBrk="0" fontAlgn="base" hangingPunct="0">
        <a:spcBef>
          <a:spcPct val="20000"/>
        </a:spcBef>
        <a:spcAft>
          <a:spcPct val="0"/>
        </a:spcAft>
        <a:buClr>
          <a:srgbClr val="91CA1E"/>
        </a:buClr>
        <a:buSzPct val="75000"/>
        <a:buFont typeface="Wingdings" panose="05000000000000000000" pitchFamily="2" charset="2"/>
        <a:buChar char="n"/>
        <a:defRPr sz="2740" b="1">
          <a:solidFill>
            <a:srgbClr val="5F5F5F"/>
          </a:solidFill>
          <a:latin typeface="+mn-lt"/>
          <a:ea typeface="+mn-ea"/>
          <a:cs typeface="+mn-cs"/>
        </a:defRPr>
      </a:lvl1pPr>
      <a:lvl2pPr marL="808430" indent="-310474" algn="l" defTabSz="995914" rtl="0" eaLnBrk="0" fontAlgn="base" hangingPunct="0">
        <a:spcBef>
          <a:spcPct val="20000"/>
        </a:spcBef>
        <a:spcAft>
          <a:spcPct val="0"/>
        </a:spcAft>
        <a:buClr>
          <a:srgbClr val="5F5F5F"/>
        </a:buClr>
        <a:buSzPct val="65000"/>
        <a:buFont typeface="Wingdings" panose="05000000000000000000" pitchFamily="2" charset="2"/>
        <a:buChar char="n"/>
        <a:defRPr sz="2362">
          <a:solidFill>
            <a:srgbClr val="5F5F5F"/>
          </a:solidFill>
          <a:latin typeface="+mn-lt"/>
          <a:ea typeface="+mn-ea"/>
          <a:cs typeface="+mn-cs"/>
        </a:defRPr>
      </a:lvl2pPr>
      <a:lvl3pPr marL="1244892" indent="-248978" algn="l" defTabSz="995914" rtl="0" eaLnBrk="0" fontAlgn="base" hangingPunct="0">
        <a:spcBef>
          <a:spcPct val="20000"/>
        </a:spcBef>
        <a:spcAft>
          <a:spcPct val="0"/>
        </a:spcAft>
        <a:buClr>
          <a:srgbClr val="969696"/>
        </a:buClr>
        <a:buSzPct val="65000"/>
        <a:buFont typeface="Wingdings" panose="05000000000000000000" pitchFamily="2" charset="2"/>
        <a:buChar char="n"/>
        <a:defRPr sz="2173">
          <a:solidFill>
            <a:srgbClr val="5F5F5F"/>
          </a:solidFill>
          <a:latin typeface="+mn-lt"/>
          <a:ea typeface="+mn-ea"/>
          <a:cs typeface="+mn-cs"/>
        </a:defRPr>
      </a:lvl3pPr>
      <a:lvl4pPr marL="1741350" indent="-247479" algn="l" defTabSz="995914" rtl="0" eaLnBrk="0" fontAlgn="base" hangingPunct="0">
        <a:spcBef>
          <a:spcPct val="20000"/>
        </a:spcBef>
        <a:spcAft>
          <a:spcPct val="0"/>
        </a:spcAft>
        <a:buClr>
          <a:schemeClr val="folHlink"/>
        </a:buClr>
        <a:buSzPct val="70000"/>
        <a:buFont typeface="Wingdings" panose="05000000000000000000" pitchFamily="2" charset="2"/>
        <a:buChar char="n"/>
        <a:defRPr sz="1984">
          <a:solidFill>
            <a:srgbClr val="5F5F5F"/>
          </a:solidFill>
          <a:latin typeface="+mn-lt"/>
          <a:ea typeface="+mn-ea"/>
          <a:cs typeface="+mn-cs"/>
        </a:defRPr>
      </a:lvl4pPr>
      <a:lvl5pPr marL="2239306" indent="-248978" algn="l" defTabSz="995914" rtl="0" eaLnBrk="0" fontAlgn="base" hangingPunct="0">
        <a:spcBef>
          <a:spcPct val="20000"/>
        </a:spcBef>
        <a:spcAft>
          <a:spcPct val="0"/>
        </a:spcAft>
        <a:buClr>
          <a:srgbClr val="C0C0C0"/>
        </a:buClr>
        <a:buSzPct val="55000"/>
        <a:buFont typeface="Wingdings" panose="05000000000000000000" pitchFamily="2" charset="2"/>
        <a:buChar char="n"/>
        <a:defRPr sz="1606">
          <a:solidFill>
            <a:srgbClr val="5F5F5F"/>
          </a:solidFill>
          <a:latin typeface="+mn-lt"/>
          <a:ea typeface="+mn-ea"/>
          <a:cs typeface="+mn-cs"/>
        </a:defRPr>
      </a:lvl5pPr>
      <a:lvl6pPr marL="2375794" indent="-215981" algn="l" rtl="0" fontAlgn="base">
        <a:spcBef>
          <a:spcPct val="20000"/>
        </a:spcBef>
        <a:spcAft>
          <a:spcPct val="0"/>
        </a:spcAft>
        <a:buClr>
          <a:srgbClr val="C0C0C0"/>
        </a:buClr>
        <a:buSzPct val="55000"/>
        <a:buFont typeface="Wingdings" pitchFamily="2" charset="2"/>
        <a:buChar char="n"/>
        <a:defRPr sz="1417">
          <a:solidFill>
            <a:srgbClr val="5F5F5F"/>
          </a:solidFill>
          <a:latin typeface="+mn-lt"/>
          <a:ea typeface="+mn-ea"/>
          <a:cs typeface="+mn-cs"/>
        </a:defRPr>
      </a:lvl6pPr>
      <a:lvl7pPr marL="2807757" indent="-215981" algn="l" rtl="0" fontAlgn="base">
        <a:spcBef>
          <a:spcPct val="20000"/>
        </a:spcBef>
        <a:spcAft>
          <a:spcPct val="0"/>
        </a:spcAft>
        <a:buClr>
          <a:srgbClr val="C0C0C0"/>
        </a:buClr>
        <a:buSzPct val="55000"/>
        <a:buFont typeface="Wingdings" pitchFamily="2" charset="2"/>
        <a:buChar char="n"/>
        <a:defRPr sz="1417">
          <a:solidFill>
            <a:srgbClr val="5F5F5F"/>
          </a:solidFill>
          <a:latin typeface="+mn-lt"/>
          <a:ea typeface="+mn-ea"/>
          <a:cs typeface="+mn-cs"/>
        </a:defRPr>
      </a:lvl7pPr>
      <a:lvl8pPr marL="3239719" indent="-215981" algn="l" rtl="0" fontAlgn="base">
        <a:spcBef>
          <a:spcPct val="20000"/>
        </a:spcBef>
        <a:spcAft>
          <a:spcPct val="0"/>
        </a:spcAft>
        <a:buClr>
          <a:srgbClr val="C0C0C0"/>
        </a:buClr>
        <a:buSzPct val="55000"/>
        <a:buFont typeface="Wingdings" pitchFamily="2" charset="2"/>
        <a:buChar char="n"/>
        <a:defRPr sz="1417">
          <a:solidFill>
            <a:srgbClr val="5F5F5F"/>
          </a:solidFill>
          <a:latin typeface="+mn-lt"/>
          <a:ea typeface="+mn-ea"/>
          <a:cs typeface="+mn-cs"/>
        </a:defRPr>
      </a:lvl8pPr>
      <a:lvl9pPr marL="3671682" indent="-215981" algn="l" rtl="0" fontAlgn="base">
        <a:spcBef>
          <a:spcPct val="20000"/>
        </a:spcBef>
        <a:spcAft>
          <a:spcPct val="0"/>
        </a:spcAft>
        <a:buClr>
          <a:srgbClr val="C0C0C0"/>
        </a:buClr>
        <a:buSzPct val="55000"/>
        <a:buFont typeface="Wingdings" pitchFamily="2" charset="2"/>
        <a:buChar char="n"/>
        <a:defRPr sz="1417">
          <a:solidFill>
            <a:srgbClr val="5F5F5F"/>
          </a:solidFill>
          <a:latin typeface="+mn-lt"/>
          <a:ea typeface="+mn-ea"/>
          <a:cs typeface="+mn-cs"/>
        </a:defRPr>
      </a:lvl9pPr>
    </p:bodyStyle>
    <p:otherStyle>
      <a:defPPr>
        <a:defRPr lang="fr-FR"/>
      </a:defPPr>
      <a:lvl1pPr marL="0" algn="l" defTabSz="863925" rtl="0" eaLnBrk="1" latinLnBrk="0" hangingPunct="1">
        <a:defRPr sz="1701" kern="1200">
          <a:solidFill>
            <a:schemeClr val="tx1"/>
          </a:solidFill>
          <a:latin typeface="+mn-lt"/>
          <a:ea typeface="+mn-ea"/>
          <a:cs typeface="+mn-cs"/>
        </a:defRPr>
      </a:lvl1pPr>
      <a:lvl2pPr marL="431963" algn="l" defTabSz="863925" rtl="0" eaLnBrk="1" latinLnBrk="0" hangingPunct="1">
        <a:defRPr sz="1701" kern="1200">
          <a:solidFill>
            <a:schemeClr val="tx1"/>
          </a:solidFill>
          <a:latin typeface="+mn-lt"/>
          <a:ea typeface="+mn-ea"/>
          <a:cs typeface="+mn-cs"/>
        </a:defRPr>
      </a:lvl2pPr>
      <a:lvl3pPr marL="863925" algn="l" defTabSz="863925" rtl="0" eaLnBrk="1" latinLnBrk="0" hangingPunct="1">
        <a:defRPr sz="1701" kern="1200">
          <a:solidFill>
            <a:schemeClr val="tx1"/>
          </a:solidFill>
          <a:latin typeface="+mn-lt"/>
          <a:ea typeface="+mn-ea"/>
          <a:cs typeface="+mn-cs"/>
        </a:defRPr>
      </a:lvl3pPr>
      <a:lvl4pPr marL="1295888" algn="l" defTabSz="863925" rtl="0" eaLnBrk="1" latinLnBrk="0" hangingPunct="1">
        <a:defRPr sz="1701" kern="1200">
          <a:solidFill>
            <a:schemeClr val="tx1"/>
          </a:solidFill>
          <a:latin typeface="+mn-lt"/>
          <a:ea typeface="+mn-ea"/>
          <a:cs typeface="+mn-cs"/>
        </a:defRPr>
      </a:lvl4pPr>
      <a:lvl5pPr marL="1727850" algn="l" defTabSz="863925" rtl="0" eaLnBrk="1" latinLnBrk="0" hangingPunct="1">
        <a:defRPr sz="1701" kern="1200">
          <a:solidFill>
            <a:schemeClr val="tx1"/>
          </a:solidFill>
          <a:latin typeface="+mn-lt"/>
          <a:ea typeface="+mn-ea"/>
          <a:cs typeface="+mn-cs"/>
        </a:defRPr>
      </a:lvl5pPr>
      <a:lvl6pPr marL="2159813" algn="l" defTabSz="863925" rtl="0" eaLnBrk="1" latinLnBrk="0" hangingPunct="1">
        <a:defRPr sz="1701" kern="1200">
          <a:solidFill>
            <a:schemeClr val="tx1"/>
          </a:solidFill>
          <a:latin typeface="+mn-lt"/>
          <a:ea typeface="+mn-ea"/>
          <a:cs typeface="+mn-cs"/>
        </a:defRPr>
      </a:lvl6pPr>
      <a:lvl7pPr marL="2591775" algn="l" defTabSz="863925" rtl="0" eaLnBrk="1" latinLnBrk="0" hangingPunct="1">
        <a:defRPr sz="1701" kern="1200">
          <a:solidFill>
            <a:schemeClr val="tx1"/>
          </a:solidFill>
          <a:latin typeface="+mn-lt"/>
          <a:ea typeface="+mn-ea"/>
          <a:cs typeface="+mn-cs"/>
        </a:defRPr>
      </a:lvl7pPr>
      <a:lvl8pPr marL="3023738" algn="l" defTabSz="863925" rtl="0" eaLnBrk="1" latinLnBrk="0" hangingPunct="1">
        <a:defRPr sz="1701" kern="1200">
          <a:solidFill>
            <a:schemeClr val="tx1"/>
          </a:solidFill>
          <a:latin typeface="+mn-lt"/>
          <a:ea typeface="+mn-ea"/>
          <a:cs typeface="+mn-cs"/>
        </a:defRPr>
      </a:lvl8pPr>
      <a:lvl9pPr marL="3455700" algn="l" defTabSz="863925" rtl="0" eaLnBrk="1" latinLnBrk="0" hangingPunct="1">
        <a:defRPr sz="1701" kern="1200">
          <a:solidFill>
            <a:schemeClr val="tx1"/>
          </a:solidFill>
          <a:latin typeface="+mn-lt"/>
          <a:ea typeface="+mn-ea"/>
          <a:cs typeface="+mn-cs"/>
        </a:defRPr>
      </a:lvl9pPr>
    </p:otherStyle>
  </p:txStyles>
  <p:extLst mod="1">
    <p:ext uri="{27BBF7A9-308A-43DC-89C8-2F10F3537804}">
      <p15:sldGuideLst xmlns="" xmlns:p15="http://schemas.microsoft.com/office/powerpoint/2012/main">
        <p15:guide id="1" orient="horz" pos="4649" userDrawn="1">
          <p15:clr>
            <a:srgbClr val="F26B43"/>
          </p15:clr>
        </p15:guide>
        <p15:guide id="2" pos="646"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8977211" y="179611"/>
            <a:ext cx="1493164" cy="1656184"/>
          </a:xfrm>
          <a:prstGeom prst="rect">
            <a:avLst/>
          </a:prstGeom>
        </p:spPr>
      </p:pic>
      <p:sp>
        <p:nvSpPr>
          <p:cNvPr id="5" name="Titre 1"/>
          <p:cNvSpPr txBox="1">
            <a:spLocks/>
          </p:cNvSpPr>
          <p:nvPr/>
        </p:nvSpPr>
        <p:spPr>
          <a:xfrm>
            <a:off x="972000" y="3202063"/>
            <a:ext cx="9486474" cy="1149278"/>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pPr algn="l"/>
            <a:r>
              <a:rPr lang="fr-FR" sz="3400" kern="0" dirty="0" smtClean="0">
                <a:solidFill>
                  <a:srgbClr val="EE7F00"/>
                </a:solidFill>
                <a:latin typeface="Calibri" panose="020F0502020204030204" pitchFamily="34" charset="0"/>
                <a:cs typeface="Calibri" panose="020F0502020204030204" pitchFamily="34" charset="0"/>
              </a:rPr>
              <a:t>La ventilation mécanique dans les logements</a:t>
            </a:r>
            <a:endParaRPr lang="fr-FR" sz="3400" kern="0" dirty="0">
              <a:solidFill>
                <a:srgbClr val="EE7F00"/>
              </a:solidFill>
              <a:latin typeface="Calibri" panose="020F0502020204030204" pitchFamily="34" charset="0"/>
              <a:cs typeface="Calibri" panose="020F0502020204030204" pitchFamily="34" charset="0"/>
            </a:endParaRPr>
          </a:p>
          <a:p>
            <a:pPr algn="l"/>
            <a:r>
              <a:rPr lang="fr-FR" sz="2400" b="0" kern="0" dirty="0" smtClean="0">
                <a:solidFill>
                  <a:srgbClr val="EE7F00"/>
                </a:solidFill>
                <a:latin typeface="Calibri Light" pitchFamily="34" charset="0"/>
                <a:cs typeface="Calibri Light" pitchFamily="34" charset="0"/>
              </a:rPr>
              <a:t>Diaporama 03 – Cadre réglementaire général</a:t>
            </a:r>
          </a:p>
          <a:p>
            <a:pPr algn="l"/>
            <a:endParaRPr lang="fr-FR" sz="2700" b="0" kern="0" dirty="0">
              <a:solidFill>
                <a:srgbClr val="EE7F00"/>
              </a:solidFill>
              <a:latin typeface="Calibri" panose="020F0502020204030204" pitchFamily="34" charset="0"/>
              <a:cs typeface="Calibri" panose="020F0502020204030204" pitchFamily="34" charset="0"/>
            </a:endParaRPr>
          </a:p>
        </p:txBody>
      </p:sp>
      <p:sp>
        <p:nvSpPr>
          <p:cNvPr id="6" name="Titre 1"/>
          <p:cNvSpPr txBox="1">
            <a:spLocks/>
          </p:cNvSpPr>
          <p:nvPr/>
        </p:nvSpPr>
        <p:spPr>
          <a:xfrm>
            <a:off x="1040499" y="5724053"/>
            <a:ext cx="8550370" cy="864096"/>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pPr algn="l"/>
            <a:r>
              <a:rPr lang="fr-FR" sz="1400" kern="0" dirty="0" smtClean="0">
                <a:solidFill>
                  <a:schemeClr val="tx1">
                    <a:lumMod val="65000"/>
                    <a:lumOff val="35000"/>
                  </a:schemeClr>
                </a:solidFill>
                <a:latin typeface="Calibri Light" pitchFamily="34" charset="0"/>
                <a:cs typeface="Calibri Light" pitchFamily="34" charset="0"/>
              </a:rPr>
              <a:t>Toute utilisation de tout ou partie de ce diaporama doit mentionner explicitement la source :</a:t>
            </a:r>
          </a:p>
          <a:p>
            <a:pPr algn="l"/>
            <a:r>
              <a:rPr lang="fr-FR" sz="1400" b="0" kern="0" dirty="0" smtClean="0">
                <a:solidFill>
                  <a:schemeClr val="tx1">
                    <a:lumMod val="65000"/>
                    <a:lumOff val="35000"/>
                  </a:schemeClr>
                </a:solidFill>
                <a:latin typeface="Calibri Light" pitchFamily="34" charset="0"/>
                <a:cs typeface="Calibri Light" pitchFamily="34" charset="0"/>
              </a:rPr>
              <a:t>« </a:t>
            </a:r>
            <a:r>
              <a:rPr lang="fr-FR" sz="1400" b="0" i="1" kern="0" dirty="0" smtClean="0">
                <a:solidFill>
                  <a:schemeClr val="tx1">
                    <a:lumMod val="65000"/>
                    <a:lumOff val="35000"/>
                  </a:schemeClr>
                </a:solidFill>
                <a:latin typeface="Calibri Light" pitchFamily="34" charset="0"/>
                <a:cs typeface="Calibri Light" pitchFamily="34" charset="0"/>
              </a:rPr>
              <a:t>Diapositives issues de la valise pédagogique ADEME-Cerema, Ventilation dans les logements, Romuald Jobert </a:t>
            </a:r>
            <a:r>
              <a:rPr lang="fr-FR" sz="1400" b="0" i="1" kern="0" dirty="0" smtClean="0">
                <a:solidFill>
                  <a:schemeClr val="tx1">
                    <a:lumMod val="65000"/>
                    <a:lumOff val="35000"/>
                  </a:schemeClr>
                </a:solidFill>
                <a:latin typeface="Calibri Light" pitchFamily="34" charset="0"/>
                <a:cs typeface="Calibri Light" pitchFamily="34" charset="0"/>
              </a:rPr>
              <a:t>Cerema Centre-Est, </a:t>
            </a:r>
            <a:r>
              <a:rPr lang="fr-FR" sz="1400" b="0" i="1" kern="0" dirty="0" smtClean="0">
                <a:solidFill>
                  <a:schemeClr val="tx1">
                    <a:lumMod val="65000"/>
                    <a:lumOff val="35000"/>
                  </a:schemeClr>
                </a:solidFill>
                <a:latin typeface="Calibri Light" pitchFamily="34" charset="0"/>
                <a:cs typeface="Calibri Light" pitchFamily="34" charset="0"/>
              </a:rPr>
              <a:t>novembre 2016 </a:t>
            </a:r>
            <a:r>
              <a:rPr lang="fr-FR" sz="1400" b="0" kern="0" dirty="0" smtClean="0">
                <a:solidFill>
                  <a:schemeClr val="tx1">
                    <a:lumMod val="65000"/>
                    <a:lumOff val="35000"/>
                  </a:schemeClr>
                </a:solidFill>
                <a:latin typeface="Calibri Light" pitchFamily="34" charset="0"/>
                <a:cs typeface="Calibri Light" pitchFamily="34" charset="0"/>
              </a:rPr>
              <a:t>»</a:t>
            </a:r>
            <a:endParaRPr lang="fr-FR" sz="1400" b="0" kern="0" dirty="0">
              <a:solidFill>
                <a:schemeClr val="tx1">
                  <a:lumMod val="65000"/>
                  <a:lumOff val="35000"/>
                </a:schemeClr>
              </a:solidFill>
              <a:latin typeface="Calibri" panose="020F0502020204030204" pitchFamily="34" charset="0"/>
              <a:cs typeface="Calibri" panose="020F0502020204030204" pitchFamily="34" charset="0"/>
            </a:endParaRPr>
          </a:p>
        </p:txBody>
      </p:sp>
    </p:spTree>
  </p:cSld>
  <p:clrMapOvr>
    <a:masterClrMapping/>
  </p:clrMapOvr>
  <p:transition spd="slow" advClick="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
          <p:cNvSpPr txBox="1">
            <a:spLocks/>
          </p:cNvSpPr>
          <p:nvPr/>
        </p:nvSpPr>
        <p:spPr>
          <a:xfrm>
            <a:off x="1620000" y="215509"/>
            <a:ext cx="8928992" cy="612000"/>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r>
              <a:rPr lang="fr-FR" sz="3600" kern="0" dirty="0">
                <a:solidFill>
                  <a:srgbClr val="69AAC8"/>
                </a:solidFill>
                <a:latin typeface="Calibri" panose="020F0502020204030204" pitchFamily="34" charset="0"/>
                <a:cs typeface="Calibri" panose="020F0502020204030204" pitchFamily="34" charset="0"/>
              </a:rPr>
              <a:t>Le cadre réglementaire général</a:t>
            </a:r>
          </a:p>
        </p:txBody>
      </p:sp>
      <p:sp>
        <p:nvSpPr>
          <p:cNvPr id="14" name="Text Box 6"/>
          <p:cNvSpPr txBox="1">
            <a:spLocks noChangeArrowheads="1"/>
          </p:cNvSpPr>
          <p:nvPr/>
        </p:nvSpPr>
        <p:spPr bwMode="auto">
          <a:xfrm>
            <a:off x="1385466" y="1115541"/>
            <a:ext cx="8784976" cy="120032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1pPr>
            <a:lvl2pPr marL="742950" indent="-28575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2pPr>
            <a:lvl3pPr marL="1143000" indent="-22860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3pPr>
            <a:lvl4pPr marL="1600200" indent="-22860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4pPr>
            <a:lvl5pPr marL="2057400" indent="-22860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9pPr>
          </a:lstStyle>
          <a:p>
            <a:pPr algn="ctr" eaLnBrk="1" hangingPunct="1"/>
            <a:r>
              <a:rPr lang="fr-FR" dirty="0">
                <a:solidFill>
                  <a:schemeClr val="tx2">
                    <a:lumMod val="65000"/>
                    <a:lumOff val="35000"/>
                  </a:schemeClr>
                </a:solidFill>
                <a:latin typeface="Calibri" panose="020F0502020204030204" pitchFamily="34" charset="0"/>
              </a:rPr>
              <a:t>Il existe de nombreux documents </a:t>
            </a:r>
            <a:r>
              <a:rPr lang="fr-FR" dirty="0" smtClean="0">
                <a:solidFill>
                  <a:schemeClr val="tx2">
                    <a:lumMod val="65000"/>
                    <a:lumOff val="35000"/>
                  </a:schemeClr>
                </a:solidFill>
                <a:latin typeface="Calibri" panose="020F0502020204030204" pitchFamily="34" charset="0"/>
              </a:rPr>
              <a:t>techniques pour </a:t>
            </a:r>
            <a:r>
              <a:rPr lang="fr-FR" dirty="0">
                <a:solidFill>
                  <a:schemeClr val="tx2">
                    <a:lumMod val="65000"/>
                    <a:lumOff val="35000"/>
                  </a:schemeClr>
                </a:solidFill>
                <a:latin typeface="Calibri" panose="020F0502020204030204" pitchFamily="34" charset="0"/>
              </a:rPr>
              <a:t>bien concevoir, bien mettre en œuvre et bien réceptionner l'ensemble des composants d'une installation de </a:t>
            </a:r>
            <a:r>
              <a:rPr lang="fr-FR" dirty="0" smtClean="0">
                <a:solidFill>
                  <a:schemeClr val="tx2">
                    <a:lumMod val="65000"/>
                    <a:lumOff val="35000"/>
                  </a:schemeClr>
                </a:solidFill>
                <a:latin typeface="Calibri" panose="020F0502020204030204" pitchFamily="34" charset="0"/>
              </a:rPr>
              <a:t>VMC</a:t>
            </a:r>
            <a:endParaRPr lang="fr-FR" b="0" dirty="0">
              <a:solidFill>
                <a:schemeClr val="tx2">
                  <a:lumMod val="65000"/>
                  <a:lumOff val="35000"/>
                </a:schemeClr>
              </a:solidFill>
              <a:latin typeface="Calibri" panose="020F0502020204030204" pitchFamily="34" charset="0"/>
            </a:endParaRPr>
          </a:p>
        </p:txBody>
      </p:sp>
      <p:pic>
        <p:nvPicPr>
          <p:cNvPr id="15" name="Image 14" descr="Logo Norme.jpg"/>
          <p:cNvPicPr>
            <a:picLocks noChangeAspect="1"/>
          </p:cNvPicPr>
          <p:nvPr/>
        </p:nvPicPr>
        <p:blipFill>
          <a:blip r:embed="rId2" cstate="print"/>
          <a:stretch>
            <a:fillRect/>
          </a:stretch>
        </p:blipFill>
        <p:spPr>
          <a:xfrm>
            <a:off x="648000" y="1367992"/>
            <a:ext cx="720000" cy="720000"/>
          </a:xfrm>
          <a:prstGeom prst="rect">
            <a:avLst/>
          </a:prstGeom>
        </p:spPr>
      </p:pic>
      <p:sp>
        <p:nvSpPr>
          <p:cNvPr id="16" name="Text Box 7"/>
          <p:cNvSpPr txBox="1">
            <a:spLocks noChangeArrowheads="1"/>
          </p:cNvSpPr>
          <p:nvPr/>
        </p:nvSpPr>
        <p:spPr bwMode="auto">
          <a:xfrm>
            <a:off x="1528956" y="2497426"/>
            <a:ext cx="8280920" cy="129112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1pPr>
            <a:lvl2pPr marL="742950" indent="-28575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2pPr>
            <a:lvl3pPr marL="1143000" indent="-2286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3pPr>
            <a:lvl4pPr marL="1600200" indent="-2286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4pPr>
            <a:lvl5pPr marL="2057400" indent="-2286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9pPr>
          </a:lstStyle>
          <a:p>
            <a:pPr algn="just" eaLnBrk="1" hangingPunct="1">
              <a:lnSpc>
                <a:spcPct val="95000"/>
              </a:lnSpc>
              <a:spcBef>
                <a:spcPct val="40000"/>
              </a:spcBef>
              <a:buClr>
                <a:srgbClr val="2A9BB5"/>
              </a:buClr>
              <a:buFontTx/>
              <a:buChar char="•"/>
            </a:pPr>
            <a:r>
              <a:rPr lang="fr-FR" sz="2200" dirty="0" smtClean="0">
                <a:solidFill>
                  <a:srgbClr val="2A9BB5"/>
                </a:solidFill>
                <a:latin typeface="Calibri" panose="020F0502020204030204" pitchFamily="34" charset="0"/>
              </a:rPr>
              <a:t>CPT 3615 : </a:t>
            </a:r>
            <a:r>
              <a:rPr lang="fr-FR" sz="1900" b="0" dirty="0">
                <a:solidFill>
                  <a:schemeClr val="tx1">
                    <a:lumMod val="65000"/>
                    <a:lumOff val="35000"/>
                  </a:schemeClr>
                </a:solidFill>
                <a:latin typeface="Calibri" panose="020F0502020204030204" pitchFamily="34" charset="0"/>
              </a:rPr>
              <a:t>Ce</a:t>
            </a:r>
            <a:r>
              <a:rPr lang="fr-FR" sz="1900" b="0" dirty="0" smtClean="0">
                <a:solidFill>
                  <a:schemeClr val="tx1">
                    <a:lumMod val="65000"/>
                    <a:lumOff val="35000"/>
                  </a:schemeClr>
                </a:solidFill>
                <a:latin typeface="Calibri" panose="020F0502020204030204" pitchFamily="34" charset="0"/>
              </a:rPr>
              <a:t> document </a:t>
            </a:r>
            <a:r>
              <a:rPr lang="fr-FR" sz="1900" b="0" dirty="0">
                <a:solidFill>
                  <a:schemeClr val="tx1">
                    <a:lumMod val="65000"/>
                    <a:lumOff val="35000"/>
                  </a:schemeClr>
                </a:solidFill>
                <a:latin typeface="Calibri" panose="020F0502020204030204" pitchFamily="34" charset="0"/>
              </a:rPr>
              <a:t>précisent les règles générales de conception et d'installations communes aux équipements de VMC hygroréglables et faisant l'objet d'un avis technique. Ces prescriptions complètent les règles définies dans le NF DTU 68.3.</a:t>
            </a:r>
          </a:p>
        </p:txBody>
      </p:sp>
      <p:sp>
        <p:nvSpPr>
          <p:cNvPr id="12" name="Text Box 7"/>
          <p:cNvSpPr txBox="1">
            <a:spLocks noChangeArrowheads="1"/>
          </p:cNvSpPr>
          <p:nvPr/>
        </p:nvSpPr>
        <p:spPr bwMode="auto">
          <a:xfrm>
            <a:off x="1529482" y="3780503"/>
            <a:ext cx="8280920" cy="12472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1pPr>
            <a:lvl2pPr marL="742950" indent="-28575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2pPr>
            <a:lvl3pPr marL="1143000" indent="-2286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3pPr>
            <a:lvl4pPr marL="1600200" indent="-2286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4pPr>
            <a:lvl5pPr marL="2057400" indent="-2286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9pPr>
          </a:lstStyle>
          <a:p>
            <a:pPr algn="just" eaLnBrk="1" hangingPunct="1">
              <a:lnSpc>
                <a:spcPct val="95000"/>
              </a:lnSpc>
              <a:spcBef>
                <a:spcPct val="40000"/>
              </a:spcBef>
              <a:buClr>
                <a:srgbClr val="2A9BB5"/>
              </a:buClr>
              <a:buFontTx/>
              <a:buChar char="•"/>
            </a:pPr>
            <a:r>
              <a:rPr lang="fr-FR" sz="2200" dirty="0" smtClean="0">
                <a:solidFill>
                  <a:srgbClr val="2A9BB5"/>
                </a:solidFill>
                <a:latin typeface="Calibri" panose="020F0502020204030204" pitchFamily="34" charset="0"/>
              </a:rPr>
              <a:t>Avis Techniques : </a:t>
            </a:r>
            <a:r>
              <a:rPr lang="fr-FR" sz="1900" b="0" dirty="0">
                <a:solidFill>
                  <a:schemeClr val="tx1">
                    <a:lumMod val="65000"/>
                    <a:lumOff val="35000"/>
                  </a:schemeClr>
                </a:solidFill>
                <a:latin typeface="Calibri" panose="020F0502020204030204" pitchFamily="34" charset="0"/>
              </a:rPr>
              <a:t>F</a:t>
            </a:r>
            <a:r>
              <a:rPr lang="fr-FR" sz="1900" b="0" dirty="0" smtClean="0">
                <a:solidFill>
                  <a:schemeClr val="tx1">
                    <a:lumMod val="65000"/>
                    <a:lumOff val="35000"/>
                  </a:schemeClr>
                </a:solidFill>
                <a:latin typeface="Calibri" panose="020F0502020204030204" pitchFamily="34" charset="0"/>
              </a:rPr>
              <a:t>ormulé </a:t>
            </a:r>
            <a:r>
              <a:rPr lang="fr-FR" sz="1900" b="0" dirty="0">
                <a:solidFill>
                  <a:schemeClr val="tx1">
                    <a:lumMod val="65000"/>
                    <a:lumOff val="35000"/>
                  </a:schemeClr>
                </a:solidFill>
                <a:latin typeface="Calibri" panose="020F0502020204030204" pitchFamily="34" charset="0"/>
              </a:rPr>
              <a:t>par un groupe d'experts représentatifs </a:t>
            </a:r>
            <a:r>
              <a:rPr lang="fr-FR" sz="1900" b="0" dirty="0" smtClean="0">
                <a:solidFill>
                  <a:schemeClr val="tx1">
                    <a:lumMod val="65000"/>
                    <a:lumOff val="35000"/>
                  </a:schemeClr>
                </a:solidFill>
                <a:latin typeface="Calibri" panose="020F0502020204030204" pitchFamily="34" charset="0"/>
              </a:rPr>
              <a:t>de la filière ventilation, Ces documents traite de l'aptitude </a:t>
            </a:r>
            <a:r>
              <a:rPr lang="fr-FR" sz="1900" b="0" dirty="0">
                <a:solidFill>
                  <a:schemeClr val="tx1">
                    <a:lumMod val="65000"/>
                    <a:lumOff val="35000"/>
                  </a:schemeClr>
                </a:solidFill>
                <a:latin typeface="Calibri" panose="020F0502020204030204" pitchFamily="34" charset="0"/>
              </a:rPr>
              <a:t>à l'emploi des procédés innovants </a:t>
            </a:r>
            <a:r>
              <a:rPr lang="fr-FR" sz="1900" b="0" dirty="0" smtClean="0">
                <a:solidFill>
                  <a:schemeClr val="tx1">
                    <a:lumMod val="65000"/>
                    <a:lumOff val="35000"/>
                  </a:schemeClr>
                </a:solidFill>
                <a:latin typeface="Calibri" panose="020F0502020204030204" pitchFamily="34" charset="0"/>
              </a:rPr>
              <a:t>de ventilation. Ils concernent notamment les </a:t>
            </a:r>
            <a:r>
              <a:rPr lang="fr-FR" sz="1900" b="0" dirty="0">
                <a:solidFill>
                  <a:schemeClr val="tx1">
                    <a:lumMod val="65000"/>
                    <a:lumOff val="35000"/>
                  </a:schemeClr>
                </a:solidFill>
                <a:latin typeface="Calibri" panose="020F0502020204030204" pitchFamily="34" charset="0"/>
              </a:rPr>
              <a:t>VMC qui disposent de dispositifs mécaniques de modulation des débits (par exemple, VMC </a:t>
            </a:r>
            <a:r>
              <a:rPr lang="fr-FR" sz="1900" b="0" dirty="0" err="1">
                <a:solidFill>
                  <a:schemeClr val="tx1">
                    <a:lumMod val="65000"/>
                    <a:lumOff val="35000"/>
                  </a:schemeClr>
                </a:solidFill>
                <a:latin typeface="Calibri" panose="020F0502020204030204" pitchFamily="34" charset="0"/>
              </a:rPr>
              <a:t>hygro</a:t>
            </a:r>
            <a:r>
              <a:rPr lang="fr-FR" sz="1900" b="0" dirty="0" smtClean="0">
                <a:solidFill>
                  <a:schemeClr val="tx1">
                    <a:lumMod val="65000"/>
                    <a:lumOff val="35000"/>
                  </a:schemeClr>
                </a:solidFill>
                <a:latin typeface="Calibri" panose="020F0502020204030204" pitchFamily="34" charset="0"/>
              </a:rPr>
              <a:t>).</a:t>
            </a:r>
            <a:endParaRPr lang="fr-FR" sz="1900" b="0" dirty="0">
              <a:solidFill>
                <a:schemeClr val="tx1">
                  <a:lumMod val="65000"/>
                  <a:lumOff val="35000"/>
                </a:schemeClr>
              </a:solidFill>
              <a:latin typeface="Calibri" panose="020F0502020204030204" pitchFamily="34" charset="0"/>
            </a:endParaRPr>
          </a:p>
        </p:txBody>
      </p:sp>
      <p:sp>
        <p:nvSpPr>
          <p:cNvPr id="21" name="Text Box 7"/>
          <p:cNvSpPr txBox="1">
            <a:spLocks noChangeArrowheads="1"/>
          </p:cNvSpPr>
          <p:nvPr/>
        </p:nvSpPr>
        <p:spPr bwMode="auto">
          <a:xfrm>
            <a:off x="1529482" y="5052852"/>
            <a:ext cx="8280920" cy="15250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1pPr>
            <a:lvl2pPr marL="742950" indent="-28575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2pPr>
            <a:lvl3pPr marL="1143000" indent="-2286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3pPr>
            <a:lvl4pPr marL="1600200" indent="-2286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4pPr>
            <a:lvl5pPr marL="2057400" indent="-2286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9pPr>
          </a:lstStyle>
          <a:p>
            <a:pPr algn="just" eaLnBrk="1" hangingPunct="1">
              <a:lnSpc>
                <a:spcPct val="95000"/>
              </a:lnSpc>
              <a:spcBef>
                <a:spcPct val="40000"/>
              </a:spcBef>
              <a:buClr>
                <a:srgbClr val="2A9BB5"/>
              </a:buClr>
              <a:buFontTx/>
              <a:buChar char="•"/>
            </a:pPr>
            <a:r>
              <a:rPr lang="fr-FR" sz="2200" dirty="0" smtClean="0">
                <a:solidFill>
                  <a:srgbClr val="2A9BB5"/>
                </a:solidFill>
                <a:latin typeface="Calibri" panose="020F0502020204030204" pitchFamily="34" charset="0"/>
              </a:rPr>
              <a:t>Les Recommandations Professionnelles : </a:t>
            </a:r>
            <a:r>
              <a:rPr lang="fr-FR" sz="1900" b="0" dirty="0">
                <a:solidFill>
                  <a:schemeClr val="tx1">
                    <a:lumMod val="65000"/>
                    <a:lumOff val="35000"/>
                  </a:schemeClr>
                </a:solidFill>
                <a:latin typeface="Calibri" panose="020F0502020204030204" pitchFamily="34" charset="0"/>
              </a:rPr>
              <a:t>C</a:t>
            </a:r>
            <a:r>
              <a:rPr lang="fr-FR" sz="1900" b="0" dirty="0" smtClean="0">
                <a:solidFill>
                  <a:schemeClr val="tx1">
                    <a:lumMod val="65000"/>
                    <a:lumOff val="35000"/>
                  </a:schemeClr>
                </a:solidFill>
                <a:latin typeface="Calibri" panose="020F0502020204030204" pitchFamily="34" charset="0"/>
              </a:rPr>
              <a:t>es </a:t>
            </a:r>
            <a:r>
              <a:rPr lang="fr-FR" sz="1900" b="0" dirty="0">
                <a:solidFill>
                  <a:schemeClr val="tx1">
                    <a:lumMod val="65000"/>
                    <a:lumOff val="35000"/>
                  </a:schemeClr>
                </a:solidFill>
                <a:latin typeface="Calibri" panose="020F0502020204030204" pitchFamily="34" charset="0"/>
              </a:rPr>
              <a:t>recommandations concernent les systèmes de ventilation mécanique contrôlée (VMC) du secteur résidentiel. Elles s'appuient sur les exigences du NF DTU 68.3 qui concerne la conception et la mise en </a:t>
            </a:r>
            <a:r>
              <a:rPr lang="fr-FR" sz="1900" b="0" dirty="0" smtClean="0">
                <a:solidFill>
                  <a:schemeClr val="tx1">
                    <a:lumMod val="65000"/>
                    <a:lumOff val="35000"/>
                  </a:schemeClr>
                </a:solidFill>
                <a:latin typeface="Calibri" panose="020F0502020204030204" pitchFamily="34" charset="0"/>
              </a:rPr>
              <a:t>œuvre </a:t>
            </a:r>
            <a:r>
              <a:rPr lang="fr-FR" sz="1900" b="0" dirty="0">
                <a:solidFill>
                  <a:schemeClr val="tx1">
                    <a:lumMod val="65000"/>
                    <a:lumOff val="35000"/>
                  </a:schemeClr>
                </a:solidFill>
                <a:latin typeface="Calibri" panose="020F0502020204030204" pitchFamily="34" charset="0"/>
              </a:rPr>
              <a:t>des installations nouvelles de ventilation mécanique contrôlée dans l'habitat.</a:t>
            </a:r>
          </a:p>
        </p:txBody>
      </p:sp>
    </p:spTree>
    <p:extLst>
      <p:ext uri="{BB962C8B-B14F-4D97-AF65-F5344CB8AC3E}">
        <p14:creationId xmlns="" xmlns:p14="http://schemas.microsoft.com/office/powerpoint/2010/main" val="3437891089"/>
      </p:ext>
    </p:extLst>
  </p:cSld>
  <p:clrMapOvr>
    <a:masterClrMapping/>
  </p:clrMapOvr>
  <p:transition spd="slow"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
          <p:cNvSpPr txBox="1">
            <a:spLocks/>
          </p:cNvSpPr>
          <p:nvPr/>
        </p:nvSpPr>
        <p:spPr>
          <a:xfrm>
            <a:off x="1620000" y="215509"/>
            <a:ext cx="8928992" cy="612000"/>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r>
              <a:rPr lang="fr-FR" sz="3600" kern="0" dirty="0" smtClean="0">
                <a:solidFill>
                  <a:srgbClr val="69AAC8"/>
                </a:solidFill>
                <a:latin typeface="Calibri" panose="020F0502020204030204" pitchFamily="34" charset="0"/>
                <a:cs typeface="Calibri" panose="020F0502020204030204" pitchFamily="34" charset="0"/>
              </a:rPr>
              <a:t>Merci pour </a:t>
            </a:r>
            <a:r>
              <a:rPr lang="fr-FR" sz="3600" kern="0" dirty="0">
                <a:solidFill>
                  <a:srgbClr val="69AAC8"/>
                </a:solidFill>
                <a:latin typeface="Calibri" panose="020F0502020204030204" pitchFamily="34" charset="0"/>
                <a:cs typeface="Calibri" panose="020F0502020204030204" pitchFamily="34" charset="0"/>
              </a:rPr>
              <a:t>votre attention !</a:t>
            </a:r>
          </a:p>
        </p:txBody>
      </p:sp>
      <p:pic>
        <p:nvPicPr>
          <p:cNvPr id="4" name="Image 3" descr="Logo ADEME 2013.jpg"/>
          <p:cNvPicPr>
            <a:picLocks noChangeAspect="1"/>
          </p:cNvPicPr>
          <p:nvPr/>
        </p:nvPicPr>
        <p:blipFill>
          <a:blip r:embed="rId2"/>
          <a:stretch>
            <a:fillRect/>
          </a:stretch>
        </p:blipFill>
        <p:spPr>
          <a:xfrm>
            <a:off x="4320000" y="2520000"/>
            <a:ext cx="1926336" cy="2136648"/>
          </a:xfrm>
          <a:prstGeom prst="rect">
            <a:avLst/>
          </a:prstGeom>
        </p:spPr>
      </p:pic>
      <p:sp>
        <p:nvSpPr>
          <p:cNvPr id="5" name="Titre 1"/>
          <p:cNvSpPr txBox="1">
            <a:spLocks/>
          </p:cNvSpPr>
          <p:nvPr/>
        </p:nvSpPr>
        <p:spPr>
          <a:xfrm>
            <a:off x="1080000" y="5760000"/>
            <a:ext cx="8550370" cy="864096"/>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pPr algn="ctr"/>
            <a:r>
              <a:rPr lang="fr-FR" sz="1400" kern="0" dirty="0" smtClean="0">
                <a:solidFill>
                  <a:schemeClr val="tx1">
                    <a:lumMod val="65000"/>
                    <a:lumOff val="35000"/>
                  </a:schemeClr>
                </a:solidFill>
                <a:latin typeface="Calibri Light" pitchFamily="34" charset="0"/>
                <a:cs typeface="Calibri Light" pitchFamily="34" charset="0"/>
              </a:rPr>
              <a:t>Toute utilisation de tout ou partie de ce diaporama doit mentionner explicitement la source :</a:t>
            </a:r>
          </a:p>
          <a:p>
            <a:pPr algn="ctr"/>
            <a:r>
              <a:rPr lang="fr-FR" sz="1400" b="0" kern="0" dirty="0" smtClean="0">
                <a:solidFill>
                  <a:schemeClr val="tx1">
                    <a:lumMod val="65000"/>
                    <a:lumOff val="35000"/>
                  </a:schemeClr>
                </a:solidFill>
                <a:latin typeface="Calibri Light" pitchFamily="34" charset="0"/>
                <a:cs typeface="Calibri Light" pitchFamily="34" charset="0"/>
              </a:rPr>
              <a:t>« </a:t>
            </a:r>
            <a:r>
              <a:rPr lang="fr-FR" sz="1400" b="0" i="1" kern="0" dirty="0" smtClean="0">
                <a:solidFill>
                  <a:schemeClr val="tx1">
                    <a:lumMod val="65000"/>
                    <a:lumOff val="35000"/>
                  </a:schemeClr>
                </a:solidFill>
                <a:latin typeface="Calibri Light" pitchFamily="34" charset="0"/>
                <a:cs typeface="Calibri Light" pitchFamily="34" charset="0"/>
              </a:rPr>
              <a:t>Diapositives issues de la valise pédagogique ADEME-Cerema, Ventilation dans les logements, Romuald </a:t>
            </a:r>
            <a:r>
              <a:rPr lang="fr-FR" sz="1400" b="0" i="1" kern="0" dirty="0" smtClean="0">
                <a:solidFill>
                  <a:schemeClr val="tx1">
                    <a:lumMod val="65000"/>
                    <a:lumOff val="35000"/>
                  </a:schemeClr>
                </a:solidFill>
                <a:latin typeface="Calibri Light" pitchFamily="34" charset="0"/>
                <a:cs typeface="Calibri Light" pitchFamily="34" charset="0"/>
              </a:rPr>
              <a:t>Jobert, Cerema Centre-Est, </a:t>
            </a:r>
            <a:r>
              <a:rPr lang="fr-FR" sz="1400" b="0" i="1" kern="0" dirty="0" smtClean="0">
                <a:solidFill>
                  <a:schemeClr val="tx1">
                    <a:lumMod val="65000"/>
                    <a:lumOff val="35000"/>
                  </a:schemeClr>
                </a:solidFill>
                <a:latin typeface="Calibri Light" pitchFamily="34" charset="0"/>
                <a:cs typeface="Calibri Light" pitchFamily="34" charset="0"/>
              </a:rPr>
              <a:t>novembre 2016 </a:t>
            </a:r>
            <a:r>
              <a:rPr lang="fr-FR" sz="1400" b="0" kern="0" dirty="0" smtClean="0">
                <a:solidFill>
                  <a:schemeClr val="tx1">
                    <a:lumMod val="65000"/>
                    <a:lumOff val="35000"/>
                  </a:schemeClr>
                </a:solidFill>
                <a:latin typeface="Calibri Light" pitchFamily="34" charset="0"/>
                <a:cs typeface="Calibri Light" pitchFamily="34" charset="0"/>
              </a:rPr>
              <a:t>»</a:t>
            </a:r>
            <a:endParaRPr lang="fr-FR" sz="1400" b="0" kern="0" dirty="0">
              <a:solidFill>
                <a:schemeClr val="tx1">
                  <a:lumMod val="65000"/>
                  <a:lumOff val="35000"/>
                </a:schemeClr>
              </a:solidFill>
              <a:latin typeface="Calibri" panose="020F0502020204030204" pitchFamily="34" charset="0"/>
              <a:cs typeface="Calibri" panose="020F0502020204030204" pitchFamily="34" charset="0"/>
            </a:endParaRPr>
          </a:p>
        </p:txBody>
      </p:sp>
    </p:spTree>
    <p:extLst>
      <p:ext uri="{BB962C8B-B14F-4D97-AF65-F5344CB8AC3E}">
        <p14:creationId xmlns="" xmlns:p14="http://schemas.microsoft.com/office/powerpoint/2010/main" val="3264861364"/>
      </p:ext>
    </p:extLst>
  </p:cSld>
  <p:clrMapOvr>
    <a:masterClrMapping/>
  </p:clrMapOvr>
  <p:transition spd="slow"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
          <p:cNvSpPr txBox="1">
            <a:spLocks/>
          </p:cNvSpPr>
          <p:nvPr/>
        </p:nvSpPr>
        <p:spPr>
          <a:xfrm>
            <a:off x="1620000" y="215509"/>
            <a:ext cx="8928992" cy="612000"/>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r>
              <a:rPr lang="fr-FR" sz="3600" kern="0" dirty="0" smtClean="0">
                <a:solidFill>
                  <a:srgbClr val="69AAC8"/>
                </a:solidFill>
                <a:latin typeface="Calibri" panose="020F0502020204030204" pitchFamily="34" charset="0"/>
                <a:cs typeface="Calibri" panose="020F0502020204030204" pitchFamily="34" charset="0"/>
              </a:rPr>
              <a:t>Le cadre réglementaire général</a:t>
            </a:r>
            <a:endParaRPr lang="fr-FR" sz="3600" kern="0" dirty="0">
              <a:solidFill>
                <a:srgbClr val="69AAC8"/>
              </a:solidFill>
              <a:latin typeface="Calibri" panose="020F0502020204030204" pitchFamily="34" charset="0"/>
              <a:cs typeface="Calibri" panose="020F0502020204030204" pitchFamily="34" charset="0"/>
            </a:endParaRPr>
          </a:p>
        </p:txBody>
      </p:sp>
      <p:sp>
        <p:nvSpPr>
          <p:cNvPr id="7" name="Text Box 23"/>
          <p:cNvSpPr txBox="1">
            <a:spLocks noChangeArrowheads="1"/>
          </p:cNvSpPr>
          <p:nvPr/>
        </p:nvSpPr>
        <p:spPr bwMode="auto">
          <a:xfrm>
            <a:off x="2321570" y="1985243"/>
            <a:ext cx="6324600" cy="415498"/>
          </a:xfrm>
          <a:prstGeom prst="rect">
            <a:avLst/>
          </a:prstGeom>
          <a:noFill/>
          <a:ln w="9525">
            <a:noFill/>
            <a:miter lim="800000"/>
            <a:headEnd/>
            <a:tailEnd/>
          </a:ln>
        </p:spPr>
        <p:txBody>
          <a:bodyPr>
            <a:spAutoFit/>
          </a:bodyPr>
          <a:lstStyle/>
          <a:p>
            <a:pPr>
              <a:spcBef>
                <a:spcPct val="50000"/>
              </a:spcBef>
              <a:buClr>
                <a:srgbClr val="69AAC8"/>
              </a:buClr>
              <a:buFont typeface="Wingdings 2" pitchFamily="18" charset="2"/>
              <a:buChar char="¾"/>
            </a:pPr>
            <a:r>
              <a:rPr lang="fr-FR" sz="2000" b="0" dirty="0">
                <a:solidFill>
                  <a:srgbClr val="5F5F5F"/>
                </a:solidFill>
                <a:latin typeface="Calibri" panose="020F0502020204030204" pitchFamily="34" charset="0"/>
                <a:cs typeface="Arial" charset="0"/>
              </a:rPr>
              <a:t>  </a:t>
            </a:r>
            <a:r>
              <a:rPr lang="fr-FR" sz="2000" dirty="0">
                <a:solidFill>
                  <a:schemeClr val="bg1">
                    <a:lumMod val="75000"/>
                  </a:schemeClr>
                </a:solidFill>
                <a:latin typeface="Calibri" panose="020F0502020204030204" pitchFamily="34" charset="0"/>
                <a:cs typeface="Arial" charset="0"/>
              </a:rPr>
              <a:t>Contexte </a:t>
            </a:r>
            <a:r>
              <a:rPr lang="fr-FR" sz="2000" dirty="0" smtClean="0">
                <a:solidFill>
                  <a:schemeClr val="bg1">
                    <a:lumMod val="75000"/>
                  </a:schemeClr>
                </a:solidFill>
                <a:latin typeface="Calibri" panose="020F0502020204030204" pitchFamily="34" charset="0"/>
                <a:cs typeface="Arial" charset="0"/>
              </a:rPr>
              <a:t>général de la ventilation</a:t>
            </a:r>
            <a:endParaRPr lang="fr-FR" sz="2100" dirty="0">
              <a:solidFill>
                <a:schemeClr val="bg1">
                  <a:lumMod val="75000"/>
                </a:schemeClr>
              </a:solidFill>
              <a:latin typeface="Calibri" panose="020F0502020204030204" pitchFamily="34" charset="0"/>
              <a:cs typeface="Arial" charset="0"/>
            </a:endParaRPr>
          </a:p>
        </p:txBody>
      </p:sp>
      <p:sp>
        <p:nvSpPr>
          <p:cNvPr id="8" name="Line 26"/>
          <p:cNvSpPr>
            <a:spLocks noChangeShapeType="1"/>
          </p:cNvSpPr>
          <p:nvPr/>
        </p:nvSpPr>
        <p:spPr bwMode="auto">
          <a:xfrm>
            <a:off x="2429520" y="2453555"/>
            <a:ext cx="6324600" cy="0"/>
          </a:xfrm>
          <a:prstGeom prst="line">
            <a:avLst/>
          </a:prstGeom>
          <a:noFill/>
          <a:ln w="12700">
            <a:solidFill>
              <a:srgbClr val="69AAC8"/>
            </a:solidFill>
            <a:round/>
            <a:headEnd/>
            <a:tailEnd/>
          </a:ln>
        </p:spPr>
        <p:txBody>
          <a:bodyPr wrap="none"/>
          <a:lstStyle/>
          <a:p>
            <a:pPr>
              <a:buClr>
                <a:srgbClr val="69AAC8"/>
              </a:buClr>
            </a:pPr>
            <a:endParaRPr lang="fr-FR" sz="2000">
              <a:latin typeface="Calibri" panose="020F0502020204030204" pitchFamily="34" charset="0"/>
            </a:endParaRPr>
          </a:p>
        </p:txBody>
      </p:sp>
      <p:sp>
        <p:nvSpPr>
          <p:cNvPr id="9" name="Text Box 27"/>
          <p:cNvSpPr txBox="1">
            <a:spLocks noChangeArrowheads="1"/>
          </p:cNvSpPr>
          <p:nvPr/>
        </p:nvSpPr>
        <p:spPr bwMode="auto">
          <a:xfrm>
            <a:off x="2321570" y="2524993"/>
            <a:ext cx="6324600" cy="400110"/>
          </a:xfrm>
          <a:prstGeom prst="rect">
            <a:avLst/>
          </a:prstGeom>
          <a:noFill/>
          <a:ln w="9525">
            <a:noFill/>
            <a:miter lim="800000"/>
            <a:headEnd/>
            <a:tailEnd/>
          </a:ln>
        </p:spPr>
        <p:txBody>
          <a:bodyPr>
            <a:spAutoFit/>
          </a:bodyPr>
          <a:lstStyle/>
          <a:p>
            <a:pPr>
              <a:spcBef>
                <a:spcPct val="50000"/>
              </a:spcBef>
              <a:buClr>
                <a:srgbClr val="69AAC8"/>
              </a:buClr>
              <a:buFont typeface="Wingdings 2" pitchFamily="18" charset="2"/>
              <a:buChar char="¾"/>
            </a:pPr>
            <a:r>
              <a:rPr lang="fr-FR" sz="2000" b="0" dirty="0">
                <a:solidFill>
                  <a:srgbClr val="5F5F5F"/>
                </a:solidFill>
                <a:latin typeface="Calibri" panose="020F0502020204030204" pitchFamily="34" charset="0"/>
                <a:cs typeface="Arial" charset="0"/>
              </a:rPr>
              <a:t>  </a:t>
            </a:r>
            <a:r>
              <a:rPr lang="fr-FR" sz="2000" dirty="0" smtClean="0">
                <a:solidFill>
                  <a:schemeClr val="bg1">
                    <a:lumMod val="75000"/>
                  </a:schemeClr>
                </a:solidFill>
                <a:latin typeface="Calibri" panose="020F0502020204030204" pitchFamily="34" charset="0"/>
                <a:cs typeface="Arial" charset="0"/>
              </a:rPr>
              <a:t>Enjeux d’une ventilation efficace</a:t>
            </a:r>
            <a:endParaRPr lang="fr-FR" sz="2000" dirty="0">
              <a:solidFill>
                <a:schemeClr val="bg1">
                  <a:lumMod val="75000"/>
                </a:schemeClr>
              </a:solidFill>
              <a:latin typeface="Calibri" panose="020F0502020204030204" pitchFamily="34" charset="0"/>
              <a:cs typeface="Arial" charset="0"/>
            </a:endParaRPr>
          </a:p>
        </p:txBody>
      </p:sp>
      <p:sp>
        <p:nvSpPr>
          <p:cNvPr id="10" name="Line 28"/>
          <p:cNvSpPr>
            <a:spLocks noChangeShapeType="1"/>
          </p:cNvSpPr>
          <p:nvPr/>
        </p:nvSpPr>
        <p:spPr bwMode="auto">
          <a:xfrm>
            <a:off x="2429520" y="3010768"/>
            <a:ext cx="6324600" cy="0"/>
          </a:xfrm>
          <a:prstGeom prst="line">
            <a:avLst/>
          </a:prstGeom>
          <a:noFill/>
          <a:ln w="12700">
            <a:solidFill>
              <a:srgbClr val="69AAC8"/>
            </a:solidFill>
            <a:round/>
            <a:headEnd/>
            <a:tailEnd/>
          </a:ln>
        </p:spPr>
        <p:txBody>
          <a:bodyPr wrap="none"/>
          <a:lstStyle/>
          <a:p>
            <a:pPr>
              <a:buClr>
                <a:srgbClr val="69AAC8"/>
              </a:buClr>
            </a:pPr>
            <a:endParaRPr lang="fr-FR" sz="2000">
              <a:latin typeface="Calibri" panose="020F0502020204030204" pitchFamily="34" charset="0"/>
            </a:endParaRPr>
          </a:p>
        </p:txBody>
      </p:sp>
      <p:sp>
        <p:nvSpPr>
          <p:cNvPr id="11" name="Text Box 30"/>
          <p:cNvSpPr txBox="1">
            <a:spLocks noChangeArrowheads="1"/>
          </p:cNvSpPr>
          <p:nvPr/>
        </p:nvSpPr>
        <p:spPr bwMode="auto">
          <a:xfrm>
            <a:off x="2321570" y="3082205"/>
            <a:ext cx="6324600" cy="400110"/>
          </a:xfrm>
          <a:prstGeom prst="rect">
            <a:avLst/>
          </a:prstGeom>
          <a:noFill/>
          <a:ln w="9525">
            <a:noFill/>
            <a:miter lim="800000"/>
            <a:headEnd/>
            <a:tailEnd/>
          </a:ln>
        </p:spPr>
        <p:txBody>
          <a:bodyPr>
            <a:spAutoFit/>
          </a:bodyPr>
          <a:lstStyle/>
          <a:p>
            <a:pPr>
              <a:spcBef>
                <a:spcPct val="50000"/>
              </a:spcBef>
              <a:buClr>
                <a:srgbClr val="69AAC8"/>
              </a:buClr>
              <a:buFont typeface="Wingdings 2" pitchFamily="18" charset="2"/>
              <a:buChar char="¾"/>
            </a:pPr>
            <a:r>
              <a:rPr lang="fr-FR" sz="2000" b="0" dirty="0">
                <a:solidFill>
                  <a:schemeClr val="bg1">
                    <a:lumMod val="75000"/>
                  </a:schemeClr>
                </a:solidFill>
                <a:latin typeface="Calibri" panose="020F0502020204030204" pitchFamily="34" charset="0"/>
                <a:cs typeface="Arial" charset="0"/>
              </a:rPr>
              <a:t>  </a:t>
            </a:r>
            <a:r>
              <a:rPr lang="fr-FR" sz="2000" b="1" dirty="0" smtClean="0">
                <a:solidFill>
                  <a:srgbClr val="69AAC8"/>
                </a:solidFill>
                <a:latin typeface="Calibri" panose="020F0502020204030204" pitchFamily="34" charset="0"/>
                <a:cs typeface="Arial" charset="0"/>
              </a:rPr>
              <a:t>Cadre réglementaire général</a:t>
            </a:r>
            <a:endParaRPr lang="fr-FR" sz="2000" b="1" dirty="0">
              <a:solidFill>
                <a:srgbClr val="69AAC8"/>
              </a:solidFill>
              <a:latin typeface="Calibri" panose="020F0502020204030204" pitchFamily="34" charset="0"/>
              <a:cs typeface="Arial" charset="0"/>
            </a:endParaRPr>
          </a:p>
        </p:txBody>
      </p:sp>
      <p:sp>
        <p:nvSpPr>
          <p:cNvPr id="12" name="Line 31"/>
          <p:cNvSpPr>
            <a:spLocks noChangeShapeType="1"/>
          </p:cNvSpPr>
          <p:nvPr/>
        </p:nvSpPr>
        <p:spPr bwMode="auto">
          <a:xfrm>
            <a:off x="2429520" y="3567980"/>
            <a:ext cx="6324600" cy="0"/>
          </a:xfrm>
          <a:prstGeom prst="line">
            <a:avLst/>
          </a:prstGeom>
          <a:noFill/>
          <a:ln w="12700">
            <a:solidFill>
              <a:srgbClr val="69AAC8"/>
            </a:solidFill>
            <a:round/>
            <a:headEnd/>
            <a:tailEnd/>
          </a:ln>
        </p:spPr>
        <p:txBody>
          <a:bodyPr wrap="none"/>
          <a:lstStyle/>
          <a:p>
            <a:pPr>
              <a:buClr>
                <a:srgbClr val="69AAC8"/>
              </a:buClr>
            </a:pPr>
            <a:endParaRPr lang="fr-FR" sz="2000">
              <a:latin typeface="Calibri" panose="020F0502020204030204" pitchFamily="34" charset="0"/>
            </a:endParaRPr>
          </a:p>
        </p:txBody>
      </p:sp>
      <p:sp>
        <p:nvSpPr>
          <p:cNvPr id="14" name="Text Box 32"/>
          <p:cNvSpPr txBox="1">
            <a:spLocks noChangeArrowheads="1"/>
          </p:cNvSpPr>
          <p:nvPr/>
        </p:nvSpPr>
        <p:spPr bwMode="auto">
          <a:xfrm>
            <a:off x="2321570" y="3663230"/>
            <a:ext cx="6324600" cy="400110"/>
          </a:xfrm>
          <a:prstGeom prst="rect">
            <a:avLst/>
          </a:prstGeom>
          <a:noFill/>
          <a:ln w="9525">
            <a:noFill/>
            <a:miter lim="800000"/>
            <a:headEnd/>
            <a:tailEnd/>
          </a:ln>
        </p:spPr>
        <p:txBody>
          <a:bodyPr>
            <a:spAutoFit/>
          </a:bodyPr>
          <a:lstStyle/>
          <a:p>
            <a:pPr>
              <a:spcBef>
                <a:spcPct val="50000"/>
              </a:spcBef>
              <a:buClr>
                <a:srgbClr val="69AAC8"/>
              </a:buClr>
              <a:buFont typeface="Wingdings 2" pitchFamily="18" charset="2"/>
              <a:buChar char="¾"/>
            </a:pPr>
            <a:r>
              <a:rPr lang="fr-FR" sz="2000" b="0" dirty="0">
                <a:solidFill>
                  <a:schemeClr val="bg1">
                    <a:lumMod val="75000"/>
                  </a:schemeClr>
                </a:solidFill>
                <a:latin typeface="Calibri" panose="020F0502020204030204" pitchFamily="34" charset="0"/>
                <a:cs typeface="Arial" charset="0"/>
              </a:rPr>
              <a:t>  </a:t>
            </a:r>
            <a:r>
              <a:rPr lang="fr-FR" sz="2000" b="0" dirty="0" smtClean="0">
                <a:solidFill>
                  <a:schemeClr val="bg1">
                    <a:lumMod val="75000"/>
                  </a:schemeClr>
                </a:solidFill>
                <a:latin typeface="Calibri" panose="020F0502020204030204" pitchFamily="34" charset="0"/>
                <a:cs typeface="Arial" charset="0"/>
              </a:rPr>
              <a:t>Systèmes de ventilation mécanique</a:t>
            </a:r>
            <a:endParaRPr lang="fr-FR" sz="2000" b="0" dirty="0">
              <a:solidFill>
                <a:schemeClr val="bg1">
                  <a:lumMod val="75000"/>
                </a:schemeClr>
              </a:solidFill>
              <a:latin typeface="Calibri" panose="020F0502020204030204" pitchFamily="34" charset="0"/>
              <a:cs typeface="Arial" charset="0"/>
            </a:endParaRPr>
          </a:p>
        </p:txBody>
      </p:sp>
      <p:sp>
        <p:nvSpPr>
          <p:cNvPr id="15" name="Line 33"/>
          <p:cNvSpPr>
            <a:spLocks noChangeShapeType="1"/>
          </p:cNvSpPr>
          <p:nvPr/>
        </p:nvSpPr>
        <p:spPr bwMode="auto">
          <a:xfrm>
            <a:off x="2429520" y="4149005"/>
            <a:ext cx="6324600" cy="0"/>
          </a:xfrm>
          <a:prstGeom prst="line">
            <a:avLst/>
          </a:prstGeom>
          <a:noFill/>
          <a:ln w="12700">
            <a:solidFill>
              <a:srgbClr val="69AAC8"/>
            </a:solidFill>
            <a:round/>
            <a:headEnd/>
            <a:tailEnd/>
          </a:ln>
        </p:spPr>
        <p:txBody>
          <a:bodyPr wrap="none"/>
          <a:lstStyle/>
          <a:p>
            <a:pPr>
              <a:buClr>
                <a:srgbClr val="69AAC8"/>
              </a:buClr>
            </a:pPr>
            <a:endParaRPr lang="fr-FR" sz="2000">
              <a:latin typeface="Calibri" panose="020F0502020204030204" pitchFamily="34" charset="0"/>
            </a:endParaRPr>
          </a:p>
        </p:txBody>
      </p:sp>
      <p:sp>
        <p:nvSpPr>
          <p:cNvPr id="20" name="Text Box 34"/>
          <p:cNvSpPr txBox="1">
            <a:spLocks noChangeArrowheads="1"/>
          </p:cNvSpPr>
          <p:nvPr/>
        </p:nvSpPr>
        <p:spPr bwMode="auto">
          <a:xfrm>
            <a:off x="2321570" y="4225205"/>
            <a:ext cx="6324600" cy="400110"/>
          </a:xfrm>
          <a:prstGeom prst="rect">
            <a:avLst/>
          </a:prstGeom>
          <a:noFill/>
          <a:ln w="9525">
            <a:noFill/>
            <a:miter lim="800000"/>
            <a:headEnd/>
            <a:tailEnd/>
          </a:ln>
        </p:spPr>
        <p:txBody>
          <a:bodyPr>
            <a:spAutoFit/>
          </a:bodyPr>
          <a:lstStyle/>
          <a:p>
            <a:pPr>
              <a:spcBef>
                <a:spcPct val="50000"/>
              </a:spcBef>
              <a:buClr>
                <a:srgbClr val="69AAC8"/>
              </a:buClr>
              <a:buFont typeface="Wingdings 2" pitchFamily="18" charset="2"/>
              <a:buChar char="¾"/>
            </a:pPr>
            <a:r>
              <a:rPr lang="fr-FR" sz="2000" b="0" dirty="0">
                <a:solidFill>
                  <a:schemeClr val="bg1">
                    <a:lumMod val="75000"/>
                  </a:schemeClr>
                </a:solidFill>
                <a:latin typeface="Calibri" panose="020F0502020204030204" pitchFamily="34" charset="0"/>
                <a:cs typeface="Arial" charset="0"/>
              </a:rPr>
              <a:t> </a:t>
            </a:r>
            <a:r>
              <a:rPr lang="fr-FR" sz="2000" b="0" dirty="0" smtClean="0">
                <a:solidFill>
                  <a:schemeClr val="bg1">
                    <a:lumMod val="75000"/>
                  </a:schemeClr>
                </a:solidFill>
                <a:latin typeface="Calibri" panose="020F0502020204030204" pitchFamily="34" charset="0"/>
                <a:cs typeface="Arial" charset="0"/>
              </a:rPr>
              <a:t> </a:t>
            </a:r>
            <a:r>
              <a:rPr lang="fr-FR" sz="2000" dirty="0" smtClean="0">
                <a:solidFill>
                  <a:schemeClr val="bg1">
                    <a:lumMod val="75000"/>
                  </a:schemeClr>
                </a:solidFill>
                <a:latin typeface="Calibri" panose="020F0502020204030204" pitchFamily="34" charset="0"/>
                <a:cs typeface="Arial" charset="0"/>
              </a:rPr>
              <a:t>Dispositions fonctionnelles des systèmes VMC</a:t>
            </a:r>
            <a:endParaRPr lang="fr-FR" sz="2000" b="0" dirty="0">
              <a:solidFill>
                <a:schemeClr val="bg1">
                  <a:lumMod val="75000"/>
                </a:schemeClr>
              </a:solidFill>
              <a:latin typeface="Calibri" panose="020F0502020204030204" pitchFamily="34" charset="0"/>
              <a:cs typeface="Arial" charset="0"/>
            </a:endParaRPr>
          </a:p>
        </p:txBody>
      </p:sp>
      <p:sp>
        <p:nvSpPr>
          <p:cNvPr id="21" name="Line 35"/>
          <p:cNvSpPr>
            <a:spLocks noChangeShapeType="1"/>
          </p:cNvSpPr>
          <p:nvPr/>
        </p:nvSpPr>
        <p:spPr bwMode="auto">
          <a:xfrm>
            <a:off x="2429520" y="4710980"/>
            <a:ext cx="6324600" cy="0"/>
          </a:xfrm>
          <a:prstGeom prst="line">
            <a:avLst/>
          </a:prstGeom>
          <a:noFill/>
          <a:ln w="12700">
            <a:solidFill>
              <a:srgbClr val="69AAC8"/>
            </a:solidFill>
            <a:round/>
            <a:headEnd/>
            <a:tailEnd/>
          </a:ln>
        </p:spPr>
        <p:txBody>
          <a:bodyPr wrap="none"/>
          <a:lstStyle/>
          <a:p>
            <a:pPr>
              <a:buClr>
                <a:srgbClr val="69AAC8"/>
              </a:buClr>
            </a:pPr>
            <a:endParaRPr lang="fr-FR" sz="2000">
              <a:latin typeface="Calibri" panose="020F0502020204030204" pitchFamily="34" charset="0"/>
            </a:endParaRPr>
          </a:p>
        </p:txBody>
      </p:sp>
      <p:sp>
        <p:nvSpPr>
          <p:cNvPr id="22" name="Text Box 36"/>
          <p:cNvSpPr txBox="1">
            <a:spLocks noChangeArrowheads="1"/>
          </p:cNvSpPr>
          <p:nvPr/>
        </p:nvSpPr>
        <p:spPr bwMode="auto">
          <a:xfrm>
            <a:off x="2321570" y="4806230"/>
            <a:ext cx="6324600" cy="400110"/>
          </a:xfrm>
          <a:prstGeom prst="rect">
            <a:avLst/>
          </a:prstGeom>
          <a:noFill/>
          <a:ln w="9525">
            <a:noFill/>
            <a:miter lim="800000"/>
            <a:headEnd/>
            <a:tailEnd/>
          </a:ln>
        </p:spPr>
        <p:txBody>
          <a:bodyPr>
            <a:spAutoFit/>
          </a:bodyPr>
          <a:lstStyle/>
          <a:p>
            <a:pPr>
              <a:spcBef>
                <a:spcPct val="50000"/>
              </a:spcBef>
              <a:buClr>
                <a:srgbClr val="69AAC8"/>
              </a:buClr>
              <a:buFont typeface="Wingdings 2" pitchFamily="18" charset="2"/>
              <a:buChar char="¾"/>
            </a:pPr>
            <a:r>
              <a:rPr lang="fr-FR" sz="2000" b="0" dirty="0">
                <a:solidFill>
                  <a:schemeClr val="bg1">
                    <a:lumMod val="75000"/>
                  </a:schemeClr>
                </a:solidFill>
                <a:latin typeface="Calibri" panose="020F0502020204030204" pitchFamily="34" charset="0"/>
                <a:cs typeface="Arial" charset="0"/>
              </a:rPr>
              <a:t> </a:t>
            </a:r>
            <a:r>
              <a:rPr lang="fr-FR" sz="2000" dirty="0">
                <a:solidFill>
                  <a:schemeClr val="bg1">
                    <a:lumMod val="75000"/>
                  </a:schemeClr>
                </a:solidFill>
                <a:latin typeface="Calibri" panose="020F0502020204030204" pitchFamily="34" charset="0"/>
                <a:cs typeface="Arial" charset="0"/>
              </a:rPr>
              <a:t>Check-list de vérification et autocontrôle</a:t>
            </a:r>
          </a:p>
        </p:txBody>
      </p:sp>
      <p:sp>
        <p:nvSpPr>
          <p:cNvPr id="23" name="Line 37"/>
          <p:cNvSpPr>
            <a:spLocks noChangeShapeType="1"/>
          </p:cNvSpPr>
          <p:nvPr/>
        </p:nvSpPr>
        <p:spPr bwMode="auto">
          <a:xfrm>
            <a:off x="2429520" y="5292005"/>
            <a:ext cx="6324600" cy="0"/>
          </a:xfrm>
          <a:prstGeom prst="line">
            <a:avLst/>
          </a:prstGeom>
          <a:noFill/>
          <a:ln w="12700">
            <a:solidFill>
              <a:srgbClr val="69AAC8"/>
            </a:solidFill>
            <a:round/>
            <a:headEnd/>
            <a:tailEnd/>
          </a:ln>
        </p:spPr>
        <p:txBody>
          <a:bodyPr wrap="none"/>
          <a:lstStyle/>
          <a:p>
            <a:pPr>
              <a:buClr>
                <a:srgbClr val="69AAC8"/>
              </a:buClr>
            </a:pPr>
            <a:endParaRPr lang="fr-FR" sz="2000">
              <a:latin typeface="Calibri" panose="020F0502020204030204" pitchFamily="34" charset="0"/>
            </a:endParaRPr>
          </a:p>
        </p:txBody>
      </p:sp>
    </p:spTree>
    <p:extLst>
      <p:ext uri="{BB962C8B-B14F-4D97-AF65-F5344CB8AC3E}">
        <p14:creationId xmlns="" xmlns:p14="http://schemas.microsoft.com/office/powerpoint/2010/main" val="1019087762"/>
      </p:ext>
    </p:extLst>
  </p:cSld>
  <p:clrMapOvr>
    <a:masterClrMapping/>
  </p:clrMapOvr>
  <p:transition spd="slow"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
          <p:cNvSpPr txBox="1">
            <a:spLocks/>
          </p:cNvSpPr>
          <p:nvPr/>
        </p:nvSpPr>
        <p:spPr>
          <a:xfrm>
            <a:off x="1620000" y="215509"/>
            <a:ext cx="8928992" cy="612000"/>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r>
              <a:rPr lang="fr-FR" sz="3600" kern="0" dirty="0">
                <a:solidFill>
                  <a:srgbClr val="69AAC8"/>
                </a:solidFill>
                <a:latin typeface="Calibri" panose="020F0502020204030204" pitchFamily="34" charset="0"/>
                <a:cs typeface="Calibri" panose="020F0502020204030204" pitchFamily="34" charset="0"/>
              </a:rPr>
              <a:t>Le cadre réglementaire général</a:t>
            </a:r>
          </a:p>
        </p:txBody>
      </p:sp>
      <p:pic>
        <p:nvPicPr>
          <p:cNvPr id="7" name="Image 6" descr="S2M2b_Illustration 02.jpg"/>
          <p:cNvPicPr preferRelativeResize="0">
            <a:picLocks noChangeAspect="1"/>
          </p:cNvPicPr>
          <p:nvPr/>
        </p:nvPicPr>
        <p:blipFill>
          <a:blip r:embed="rId2" cstate="print"/>
          <a:stretch>
            <a:fillRect/>
          </a:stretch>
        </p:blipFill>
        <p:spPr>
          <a:xfrm>
            <a:off x="1167064" y="3351209"/>
            <a:ext cx="1080000" cy="1080000"/>
          </a:xfrm>
          <a:prstGeom prst="rect">
            <a:avLst/>
          </a:prstGeom>
        </p:spPr>
      </p:pic>
      <p:pic>
        <p:nvPicPr>
          <p:cNvPr id="8" name="Image 7" descr="S2M2b_Illustration 03.jpg"/>
          <p:cNvPicPr preferRelativeResize="0">
            <a:picLocks noChangeAspect="1"/>
          </p:cNvPicPr>
          <p:nvPr/>
        </p:nvPicPr>
        <p:blipFill>
          <a:blip r:embed="rId3" cstate="print"/>
          <a:stretch>
            <a:fillRect/>
          </a:stretch>
        </p:blipFill>
        <p:spPr>
          <a:xfrm>
            <a:off x="1131064" y="5219438"/>
            <a:ext cx="1079865" cy="1080000"/>
          </a:xfrm>
          <a:prstGeom prst="rect">
            <a:avLst/>
          </a:prstGeom>
        </p:spPr>
      </p:pic>
      <p:sp>
        <p:nvSpPr>
          <p:cNvPr id="9" name="Titre 1"/>
          <p:cNvSpPr txBox="1">
            <a:spLocks/>
          </p:cNvSpPr>
          <p:nvPr/>
        </p:nvSpPr>
        <p:spPr>
          <a:xfrm>
            <a:off x="2298128" y="3136895"/>
            <a:ext cx="7741188" cy="449718"/>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pPr algn="l">
              <a:spcBef>
                <a:spcPts val="0"/>
              </a:spcBef>
              <a:spcAft>
                <a:spcPts val="0"/>
              </a:spcAft>
            </a:pPr>
            <a:r>
              <a:rPr lang="fr-FR" sz="2400" kern="0" dirty="0" smtClean="0">
                <a:solidFill>
                  <a:srgbClr val="CC3399"/>
                </a:solidFill>
                <a:latin typeface="Calibri" panose="020F0502020204030204" pitchFamily="34" charset="0"/>
                <a:cs typeface="Calibri" panose="020F0502020204030204" pitchFamily="34" charset="0"/>
              </a:rPr>
              <a:t>Cadre d'application obligatoire pour tous</a:t>
            </a:r>
          </a:p>
        </p:txBody>
      </p:sp>
      <p:sp>
        <p:nvSpPr>
          <p:cNvPr id="10" name="Rectangle 9"/>
          <p:cNvSpPr>
            <a:spLocks noChangeArrowheads="1"/>
          </p:cNvSpPr>
          <p:nvPr/>
        </p:nvSpPr>
        <p:spPr bwMode="auto">
          <a:xfrm>
            <a:off x="2478128" y="3568699"/>
            <a:ext cx="7807116" cy="73096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square" lIns="90488" tIns="44450" rIns="90488" bIns="44450">
            <a:spAutoFit/>
          </a:bodyPr>
          <a:lstStyle>
            <a:lvl1pPr marL="342900" indent="-342900" defTabSz="7620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1pPr>
            <a:lvl2pPr defTabSz="7620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2pPr>
            <a:lvl3pPr marL="1143000" indent="-228600" defTabSz="7620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3pPr>
            <a:lvl4pPr marL="1600200" indent="-228600" defTabSz="7620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4pPr>
            <a:lvl5pPr marL="2057400" indent="-228600" defTabSz="7620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5pPr>
            <a:lvl6pPr marL="2514600" indent="-228600" defTabSz="7620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6pPr>
            <a:lvl7pPr marL="2971800" indent="-228600" defTabSz="7620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7pPr>
            <a:lvl8pPr marL="3429000" indent="-228600" defTabSz="7620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8pPr>
            <a:lvl9pPr marL="3886200" indent="-228600" defTabSz="7620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9pPr>
          </a:lstStyle>
          <a:p>
            <a:pPr marL="271463" lvl="1" indent="-271463">
              <a:spcBef>
                <a:spcPts val="0"/>
              </a:spcBef>
              <a:spcAft>
                <a:spcPts val="200"/>
              </a:spcAft>
              <a:buClr>
                <a:srgbClr val="CC3399"/>
              </a:buClr>
              <a:buSzPct val="125000"/>
              <a:buFont typeface="Arial" panose="020B0604020202020204" pitchFamily="34" charset="0"/>
              <a:buChar char="•"/>
            </a:pPr>
            <a:r>
              <a:rPr lang="fr-FR" sz="2000" dirty="0" smtClean="0">
                <a:solidFill>
                  <a:schemeClr val="tx2">
                    <a:lumMod val="65000"/>
                    <a:lumOff val="35000"/>
                  </a:schemeClr>
                </a:solidFill>
                <a:latin typeface="Calibri" panose="020F0502020204030204" pitchFamily="34" charset="0"/>
              </a:rPr>
              <a:t>Code de la Construction et de l’Habitation </a:t>
            </a:r>
            <a:r>
              <a:rPr lang="fr-FR" sz="2000" b="0" dirty="0" smtClean="0">
                <a:solidFill>
                  <a:schemeClr val="tx2">
                    <a:lumMod val="65000"/>
                    <a:lumOff val="35000"/>
                  </a:schemeClr>
                </a:solidFill>
                <a:latin typeface="Calibri" panose="020F0502020204030204" pitchFamily="34" charset="0"/>
              </a:rPr>
              <a:t>(C.C.H.)</a:t>
            </a:r>
          </a:p>
          <a:p>
            <a:pPr marL="271463" lvl="1" indent="-271463">
              <a:spcBef>
                <a:spcPts val="0"/>
              </a:spcBef>
              <a:buClr>
                <a:srgbClr val="CC3399"/>
              </a:buClr>
              <a:buSzPct val="125000"/>
              <a:buFont typeface="Arial" panose="020B0604020202020204" pitchFamily="34" charset="0"/>
              <a:buChar char="•"/>
            </a:pPr>
            <a:r>
              <a:rPr lang="fr-FR" sz="2000" dirty="0" smtClean="0">
                <a:solidFill>
                  <a:schemeClr val="tx2">
                    <a:lumMod val="65000"/>
                    <a:lumOff val="35000"/>
                  </a:schemeClr>
                </a:solidFill>
                <a:latin typeface="Calibri" panose="020F0502020204030204" pitchFamily="34" charset="0"/>
              </a:rPr>
              <a:t>Arrêté du 24 mars 1982  </a:t>
            </a:r>
            <a:r>
              <a:rPr lang="fr-FR" sz="2000" b="0" dirty="0" smtClean="0">
                <a:solidFill>
                  <a:schemeClr val="tx2">
                    <a:lumMod val="65000"/>
                    <a:lumOff val="35000"/>
                  </a:schemeClr>
                </a:solidFill>
                <a:latin typeface="Calibri" panose="020F0502020204030204" pitchFamily="34" charset="0"/>
              </a:rPr>
              <a:t>(Consolidé 28 octobre 1983) </a:t>
            </a:r>
            <a:endParaRPr lang="fr-FR" sz="2000" b="0" dirty="0">
              <a:solidFill>
                <a:schemeClr val="tx2">
                  <a:lumMod val="65000"/>
                  <a:lumOff val="35000"/>
                </a:schemeClr>
              </a:solidFill>
              <a:latin typeface="Calibri" panose="020F0502020204030204" pitchFamily="34" charset="0"/>
            </a:endParaRPr>
          </a:p>
        </p:txBody>
      </p:sp>
      <p:sp>
        <p:nvSpPr>
          <p:cNvPr id="11" name="Titre 1"/>
          <p:cNvSpPr txBox="1">
            <a:spLocks/>
          </p:cNvSpPr>
          <p:nvPr/>
        </p:nvSpPr>
        <p:spPr>
          <a:xfrm>
            <a:off x="2298128" y="4611630"/>
            <a:ext cx="7741188" cy="382654"/>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pPr algn="l">
              <a:spcBef>
                <a:spcPts val="0"/>
              </a:spcBef>
              <a:spcAft>
                <a:spcPts val="0"/>
              </a:spcAft>
            </a:pPr>
            <a:r>
              <a:rPr lang="fr-FR" sz="2400" kern="0" dirty="0" smtClean="0">
                <a:solidFill>
                  <a:srgbClr val="009999"/>
                </a:solidFill>
                <a:latin typeface="Calibri" panose="020F0502020204030204" pitchFamily="34" charset="0"/>
                <a:cs typeface="Calibri" panose="020F0502020204030204" pitchFamily="34" charset="0"/>
              </a:rPr>
              <a:t>Cadre d'application contractuelle</a:t>
            </a:r>
          </a:p>
        </p:txBody>
      </p:sp>
      <p:sp>
        <p:nvSpPr>
          <p:cNvPr id="12" name="Rectangle 11"/>
          <p:cNvSpPr>
            <a:spLocks noChangeArrowheads="1"/>
          </p:cNvSpPr>
          <p:nvPr/>
        </p:nvSpPr>
        <p:spPr bwMode="auto">
          <a:xfrm>
            <a:off x="2517952" y="5136193"/>
            <a:ext cx="7807116" cy="13978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square" lIns="90488" tIns="44450" rIns="90488" bIns="44450">
            <a:spAutoFit/>
          </a:bodyPr>
          <a:lstStyle>
            <a:lvl1pPr marL="342900" indent="-342900" defTabSz="7620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1pPr>
            <a:lvl2pPr defTabSz="7620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2pPr>
            <a:lvl3pPr marL="1143000" indent="-228600" defTabSz="7620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3pPr>
            <a:lvl4pPr marL="1600200" indent="-228600" defTabSz="7620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4pPr>
            <a:lvl5pPr marL="2057400" indent="-228600" defTabSz="7620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5pPr>
            <a:lvl6pPr marL="2514600" indent="-228600" defTabSz="7620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6pPr>
            <a:lvl7pPr marL="2971800" indent="-228600" defTabSz="7620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7pPr>
            <a:lvl8pPr marL="3429000" indent="-228600" defTabSz="7620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8pPr>
            <a:lvl9pPr marL="3886200" indent="-228600" defTabSz="7620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9pPr>
          </a:lstStyle>
          <a:p>
            <a:pPr marL="271463" lvl="1" indent="-271463">
              <a:spcBef>
                <a:spcPts val="0"/>
              </a:spcBef>
              <a:spcAft>
                <a:spcPts val="200"/>
              </a:spcAft>
              <a:buClr>
                <a:srgbClr val="009999"/>
              </a:buClr>
              <a:buSzPct val="125000"/>
              <a:buFont typeface="Arial" panose="020B0604020202020204" pitchFamily="34" charset="0"/>
              <a:buChar char="•"/>
            </a:pPr>
            <a:r>
              <a:rPr lang="fr-FR" sz="2000" dirty="0" smtClean="0">
                <a:solidFill>
                  <a:schemeClr val="tx2">
                    <a:lumMod val="65000"/>
                    <a:lumOff val="35000"/>
                  </a:schemeClr>
                </a:solidFill>
                <a:latin typeface="Calibri" panose="020F0502020204030204" pitchFamily="34" charset="0"/>
              </a:rPr>
              <a:t>Les normes et le NF-DTU 68.3 </a:t>
            </a:r>
            <a:r>
              <a:rPr lang="fr-FR" sz="2000" b="0" dirty="0" smtClean="0">
                <a:solidFill>
                  <a:schemeClr val="tx2">
                    <a:lumMod val="65000"/>
                    <a:lumOff val="35000"/>
                  </a:schemeClr>
                </a:solidFill>
                <a:latin typeface="Calibri" panose="020F0502020204030204" pitchFamily="34" charset="0"/>
              </a:rPr>
              <a:t>(Document Technique Unifié)  </a:t>
            </a:r>
          </a:p>
          <a:p>
            <a:pPr marL="271463" lvl="1" indent="-271463">
              <a:spcBef>
                <a:spcPts val="0"/>
              </a:spcBef>
              <a:spcAft>
                <a:spcPts val="200"/>
              </a:spcAft>
              <a:buClr>
                <a:srgbClr val="009999"/>
              </a:buClr>
              <a:buSzPct val="125000"/>
              <a:buFont typeface="Arial" panose="020B0604020202020204" pitchFamily="34" charset="0"/>
              <a:buChar char="•"/>
            </a:pPr>
            <a:r>
              <a:rPr lang="fr-FR" sz="2000" dirty="0" smtClean="0">
                <a:solidFill>
                  <a:schemeClr val="tx2">
                    <a:lumMod val="65000"/>
                    <a:lumOff val="35000"/>
                  </a:schemeClr>
                </a:solidFill>
                <a:latin typeface="Calibri" panose="020F0502020204030204" pitchFamily="34" charset="0"/>
              </a:rPr>
              <a:t>Les cahiers des prescriptions techniques</a:t>
            </a:r>
          </a:p>
          <a:p>
            <a:pPr marL="271463" lvl="1" indent="-271463">
              <a:spcBef>
                <a:spcPts val="0"/>
              </a:spcBef>
              <a:spcAft>
                <a:spcPts val="200"/>
              </a:spcAft>
              <a:buClr>
                <a:srgbClr val="009999"/>
              </a:buClr>
              <a:buSzPct val="125000"/>
              <a:buFont typeface="Arial" panose="020B0604020202020204" pitchFamily="34" charset="0"/>
              <a:buChar char="•"/>
            </a:pPr>
            <a:r>
              <a:rPr lang="fr-FR" sz="2000" dirty="0" smtClean="0">
                <a:solidFill>
                  <a:schemeClr val="tx2">
                    <a:lumMod val="65000"/>
                    <a:lumOff val="35000"/>
                  </a:schemeClr>
                </a:solidFill>
                <a:latin typeface="Calibri" panose="020F0502020204030204" pitchFamily="34" charset="0"/>
              </a:rPr>
              <a:t>Les Avis Techniques et </a:t>
            </a:r>
          </a:p>
          <a:p>
            <a:pPr marL="271463" lvl="1" indent="-271463">
              <a:spcBef>
                <a:spcPts val="0"/>
              </a:spcBef>
              <a:spcAft>
                <a:spcPts val="200"/>
              </a:spcAft>
              <a:buClr>
                <a:srgbClr val="009999"/>
              </a:buClr>
              <a:buSzPct val="125000"/>
              <a:buFont typeface="Arial" panose="020B0604020202020204" pitchFamily="34" charset="0"/>
              <a:buChar char="•"/>
            </a:pPr>
            <a:r>
              <a:rPr lang="fr-FR" sz="2000" dirty="0" smtClean="0">
                <a:solidFill>
                  <a:schemeClr val="tx2">
                    <a:lumMod val="65000"/>
                    <a:lumOff val="35000"/>
                  </a:schemeClr>
                </a:solidFill>
                <a:latin typeface="Calibri" panose="020F0502020204030204" pitchFamily="34" charset="0"/>
              </a:rPr>
              <a:t>La Certification</a:t>
            </a:r>
            <a:endParaRPr lang="fr-FR" sz="2000" dirty="0">
              <a:solidFill>
                <a:schemeClr val="tx2">
                  <a:lumMod val="65000"/>
                  <a:lumOff val="35000"/>
                </a:schemeClr>
              </a:solidFill>
              <a:latin typeface="Calibri" panose="020F0502020204030204" pitchFamily="34" charset="0"/>
            </a:endParaRPr>
          </a:p>
        </p:txBody>
      </p:sp>
      <p:sp>
        <p:nvSpPr>
          <p:cNvPr id="14" name="Rectangle 13"/>
          <p:cNvSpPr>
            <a:spLocks noChangeArrowheads="1"/>
          </p:cNvSpPr>
          <p:nvPr/>
        </p:nvSpPr>
        <p:spPr bwMode="auto">
          <a:xfrm>
            <a:off x="1025649" y="1187004"/>
            <a:ext cx="7496175" cy="54040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lIns="90488" tIns="44450" rIns="90488" bIns="44450">
            <a:spAutoFit/>
          </a:bodyPr>
          <a:lstStyle>
            <a:lvl1pPr marL="342900" indent="-342900" defTabSz="7620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1pPr>
            <a:lvl2pPr defTabSz="7620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2pPr>
            <a:lvl3pPr marL="1143000" indent="-228600" defTabSz="7620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3pPr>
            <a:lvl4pPr marL="1600200" indent="-228600" defTabSz="7620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4pPr>
            <a:lvl5pPr marL="2057400" indent="-228600" defTabSz="7620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5pPr>
            <a:lvl6pPr marL="2514600" indent="-228600" defTabSz="7620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6pPr>
            <a:lvl7pPr marL="2971800" indent="-228600" defTabSz="7620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7pPr>
            <a:lvl8pPr marL="3429000" indent="-228600" defTabSz="7620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8pPr>
            <a:lvl9pPr marL="3886200" indent="-228600" defTabSz="7620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9pPr>
          </a:lstStyle>
          <a:p>
            <a:pPr marL="0" lvl="1">
              <a:lnSpc>
                <a:spcPts val="3700"/>
              </a:lnSpc>
              <a:spcBef>
                <a:spcPts val="1200"/>
              </a:spcBef>
              <a:buClr>
                <a:srgbClr val="649114"/>
              </a:buClr>
              <a:buSzPct val="120000"/>
              <a:buFont typeface="Arial" panose="020B0604020202020204" pitchFamily="34" charset="0"/>
              <a:buNone/>
            </a:pPr>
            <a:r>
              <a:rPr lang="fr-FR" sz="2800" dirty="0" smtClean="0">
                <a:solidFill>
                  <a:srgbClr val="69AAC8"/>
                </a:solidFill>
                <a:latin typeface="Calibri" panose="020F0502020204030204" pitchFamily="34" charset="0"/>
              </a:rPr>
              <a:t>Le cadre de référence</a:t>
            </a:r>
            <a:endParaRPr lang="fr-FR" sz="2800" dirty="0">
              <a:solidFill>
                <a:srgbClr val="69AAC8"/>
              </a:solidFill>
              <a:latin typeface="Calibri" panose="020F0502020204030204" pitchFamily="34" charset="0"/>
            </a:endParaRPr>
          </a:p>
        </p:txBody>
      </p:sp>
      <p:sp>
        <p:nvSpPr>
          <p:cNvPr id="15" name="Text Box 8"/>
          <p:cNvSpPr txBox="1">
            <a:spLocks noChangeArrowheads="1"/>
          </p:cNvSpPr>
          <p:nvPr/>
        </p:nvSpPr>
        <p:spPr bwMode="auto">
          <a:xfrm>
            <a:off x="1044699" y="1631791"/>
            <a:ext cx="9269759" cy="13234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1pPr>
            <a:lvl2pPr marL="742950" indent="-28575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2pPr>
            <a:lvl3pPr marL="1143000" indent="-2286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3pPr>
            <a:lvl4pPr marL="1600200" indent="-2286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4pPr>
            <a:lvl5pPr marL="2057400" indent="-2286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9pPr>
          </a:lstStyle>
          <a:p>
            <a:pPr eaLnBrk="1" hangingPunct="1">
              <a:spcBef>
                <a:spcPts val="600"/>
              </a:spcBef>
              <a:buClr>
                <a:srgbClr val="649114"/>
              </a:buClr>
            </a:pPr>
            <a:r>
              <a:rPr lang="fr-FR" sz="2000" b="0" dirty="0" smtClean="0">
                <a:solidFill>
                  <a:schemeClr val="tx2">
                    <a:lumMod val="65000"/>
                    <a:lumOff val="35000"/>
                  </a:schemeClr>
                </a:solidFill>
                <a:latin typeface="Calibri" panose="020F0502020204030204" pitchFamily="34" charset="0"/>
              </a:rPr>
              <a:t>Le cadre de référence réglementaire de la ventilation des bâtiments neufs d’habitation comprend 2 champs d’application : les lois et leurs textes d'application qui définissent un cadre d'application obligatoire pour tous ! Qui peut être complété par des exigences normatives et/ou techniques contractuelles. </a:t>
            </a:r>
            <a:endParaRPr lang="fr-FR" sz="2000" b="0" dirty="0">
              <a:solidFill>
                <a:schemeClr val="tx2">
                  <a:lumMod val="65000"/>
                  <a:lumOff val="35000"/>
                </a:schemeClr>
              </a:solidFill>
              <a:latin typeface="Calibri" panose="020F0502020204030204" pitchFamily="34" charset="0"/>
            </a:endParaRPr>
          </a:p>
        </p:txBody>
      </p:sp>
    </p:spTree>
    <p:extLst>
      <p:ext uri="{BB962C8B-B14F-4D97-AF65-F5344CB8AC3E}">
        <p14:creationId xmlns="" xmlns:p14="http://schemas.microsoft.com/office/powerpoint/2010/main" val="3168471788"/>
      </p:ext>
    </p:extLst>
  </p:cSld>
  <p:clrMapOvr>
    <a:masterClrMapping/>
  </p:clrMapOvr>
  <p:transition spd="slow"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
          <p:cNvSpPr txBox="1">
            <a:spLocks/>
          </p:cNvSpPr>
          <p:nvPr/>
        </p:nvSpPr>
        <p:spPr>
          <a:xfrm>
            <a:off x="1620000" y="215509"/>
            <a:ext cx="8928992" cy="612000"/>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r>
              <a:rPr lang="fr-FR" sz="3600" kern="0" dirty="0">
                <a:solidFill>
                  <a:srgbClr val="69AAC8"/>
                </a:solidFill>
                <a:latin typeface="Calibri" panose="020F0502020204030204" pitchFamily="34" charset="0"/>
                <a:cs typeface="Calibri" panose="020F0502020204030204" pitchFamily="34" charset="0"/>
              </a:rPr>
              <a:t>Le cadre réglementaire général</a:t>
            </a:r>
          </a:p>
        </p:txBody>
      </p:sp>
      <p:sp>
        <p:nvSpPr>
          <p:cNvPr id="14" name="Rectangle 13"/>
          <p:cNvSpPr>
            <a:spLocks noChangeArrowheads="1"/>
          </p:cNvSpPr>
          <p:nvPr/>
        </p:nvSpPr>
        <p:spPr bwMode="auto">
          <a:xfrm>
            <a:off x="1025649" y="1187004"/>
            <a:ext cx="7496175" cy="54040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lIns="90488" tIns="44450" rIns="90488" bIns="44450">
            <a:spAutoFit/>
          </a:bodyPr>
          <a:lstStyle>
            <a:lvl1pPr marL="342900" indent="-342900" defTabSz="7620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1pPr>
            <a:lvl2pPr defTabSz="7620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2pPr>
            <a:lvl3pPr marL="1143000" indent="-228600" defTabSz="7620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3pPr>
            <a:lvl4pPr marL="1600200" indent="-228600" defTabSz="7620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4pPr>
            <a:lvl5pPr marL="2057400" indent="-228600" defTabSz="7620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5pPr>
            <a:lvl6pPr marL="2514600" indent="-228600" defTabSz="7620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6pPr>
            <a:lvl7pPr marL="2971800" indent="-228600" defTabSz="7620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7pPr>
            <a:lvl8pPr marL="3429000" indent="-228600" defTabSz="7620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8pPr>
            <a:lvl9pPr marL="3886200" indent="-228600" defTabSz="7620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9pPr>
          </a:lstStyle>
          <a:p>
            <a:pPr marL="0" lvl="1">
              <a:lnSpc>
                <a:spcPts val="3700"/>
              </a:lnSpc>
              <a:spcBef>
                <a:spcPts val="1200"/>
              </a:spcBef>
              <a:buClr>
                <a:srgbClr val="649114"/>
              </a:buClr>
              <a:buSzPct val="120000"/>
              <a:buFont typeface="Arial" panose="020B0604020202020204" pitchFamily="34" charset="0"/>
              <a:buNone/>
            </a:pPr>
            <a:r>
              <a:rPr lang="fr-FR" sz="2800" dirty="0" smtClean="0">
                <a:solidFill>
                  <a:srgbClr val="69AAC8"/>
                </a:solidFill>
                <a:latin typeface="Calibri" panose="020F0502020204030204" pitchFamily="34" charset="0"/>
              </a:rPr>
              <a:t>Code de la Construction et de l’Habitation</a:t>
            </a:r>
          </a:p>
        </p:txBody>
      </p:sp>
      <p:sp>
        <p:nvSpPr>
          <p:cNvPr id="15" name="Text Box 8"/>
          <p:cNvSpPr txBox="1">
            <a:spLocks noChangeArrowheads="1"/>
          </p:cNvSpPr>
          <p:nvPr/>
        </p:nvSpPr>
        <p:spPr bwMode="auto">
          <a:xfrm>
            <a:off x="1044699" y="1665215"/>
            <a:ext cx="9269759"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1pPr>
            <a:lvl2pPr marL="742950" indent="-28575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2pPr>
            <a:lvl3pPr marL="1143000" indent="-2286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3pPr>
            <a:lvl4pPr marL="1600200" indent="-2286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4pPr>
            <a:lvl5pPr marL="2057400" indent="-2286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9pPr>
          </a:lstStyle>
          <a:p>
            <a:pPr eaLnBrk="1" hangingPunct="1">
              <a:spcBef>
                <a:spcPts val="600"/>
              </a:spcBef>
              <a:buClr>
                <a:srgbClr val="649114"/>
              </a:buClr>
            </a:pPr>
            <a:r>
              <a:rPr lang="fr-FR" sz="2000" dirty="0" smtClean="0">
                <a:solidFill>
                  <a:schemeClr val="tx2">
                    <a:lumMod val="65000"/>
                    <a:lumOff val="35000"/>
                  </a:schemeClr>
                </a:solidFill>
                <a:latin typeface="Calibri" panose="020F0502020204030204" pitchFamily="34" charset="0"/>
              </a:rPr>
              <a:t>Article R*.111.9</a:t>
            </a:r>
          </a:p>
        </p:txBody>
      </p:sp>
      <p:sp>
        <p:nvSpPr>
          <p:cNvPr id="17" name="Rectangle 16"/>
          <p:cNvSpPr>
            <a:spLocks noChangeArrowheads="1"/>
          </p:cNvSpPr>
          <p:nvPr/>
        </p:nvSpPr>
        <p:spPr bwMode="auto">
          <a:xfrm>
            <a:off x="1131064" y="2439901"/>
            <a:ext cx="3719740" cy="389850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square" lIns="90488" tIns="44450" rIns="90488" bIns="44450">
            <a:spAutoFit/>
          </a:bodyPr>
          <a:lstStyle>
            <a:lvl1pPr marL="342900" indent="-342900" defTabSz="7620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1pPr>
            <a:lvl2pPr defTabSz="7620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2pPr>
            <a:lvl3pPr marL="1143000" indent="-228600" defTabSz="7620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3pPr>
            <a:lvl4pPr marL="1600200" indent="-228600" defTabSz="7620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4pPr>
            <a:lvl5pPr marL="2057400" indent="-228600" defTabSz="7620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5pPr>
            <a:lvl6pPr marL="2514600" indent="-228600" defTabSz="7620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6pPr>
            <a:lvl7pPr marL="2971800" indent="-228600" defTabSz="7620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7pPr>
            <a:lvl8pPr marL="3429000" indent="-228600" defTabSz="7620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8pPr>
            <a:lvl9pPr marL="3886200" indent="-228600" defTabSz="7620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9pPr>
          </a:lstStyle>
          <a:p>
            <a:pPr marL="0" lvl="1">
              <a:spcBef>
                <a:spcPts val="0"/>
              </a:spcBef>
              <a:spcAft>
                <a:spcPts val="0"/>
              </a:spcAft>
              <a:buClr>
                <a:srgbClr val="CC3399"/>
              </a:buClr>
              <a:buSzPct val="125000"/>
            </a:pPr>
            <a:r>
              <a:rPr lang="fr-FR" sz="2250" b="0" i="1" dirty="0" smtClean="0">
                <a:solidFill>
                  <a:schemeClr val="tx1">
                    <a:lumMod val="75000"/>
                    <a:lumOff val="25000"/>
                  </a:schemeClr>
                </a:solidFill>
                <a:latin typeface="Calibri" pitchFamily="34" charset="0"/>
                <a:cs typeface="Calibri" pitchFamily="34" charset="0"/>
              </a:rPr>
              <a:t>" Les logements doivent </a:t>
            </a:r>
            <a:r>
              <a:rPr lang="fr-FR" sz="2250" i="1" dirty="0" smtClean="0">
                <a:solidFill>
                  <a:schemeClr val="tx1">
                    <a:lumMod val="75000"/>
                    <a:lumOff val="25000"/>
                  </a:schemeClr>
                </a:solidFill>
                <a:latin typeface="Calibri" pitchFamily="34" charset="0"/>
                <a:cs typeface="Calibri" pitchFamily="34" charset="0"/>
              </a:rPr>
              <a:t>bénéficier d'un renouvellement de l'air et d'une évacuation</a:t>
            </a:r>
            <a:r>
              <a:rPr lang="fr-FR" sz="2250" b="0" i="1" dirty="0" smtClean="0">
                <a:solidFill>
                  <a:schemeClr val="tx1">
                    <a:lumMod val="75000"/>
                    <a:lumOff val="25000"/>
                  </a:schemeClr>
                </a:solidFill>
                <a:latin typeface="Calibri" pitchFamily="34" charset="0"/>
                <a:cs typeface="Calibri" pitchFamily="34" charset="0"/>
              </a:rPr>
              <a:t> des émanations tels que les taux de pollution de l'air intérieur du local ne constituent aucun danger pour la santé et que puissent être évitées les condensations, sauf de façon passagère "</a:t>
            </a:r>
            <a:endParaRPr lang="fr-FR" sz="2250" b="0" i="1" dirty="0">
              <a:solidFill>
                <a:schemeClr val="tx1">
                  <a:lumMod val="75000"/>
                  <a:lumOff val="25000"/>
                </a:schemeClr>
              </a:solidFill>
              <a:latin typeface="Calibri" pitchFamily="34" charset="0"/>
              <a:cs typeface="Calibri" pitchFamily="34" charset="0"/>
            </a:endParaRPr>
          </a:p>
        </p:txBody>
      </p:sp>
      <p:pic>
        <p:nvPicPr>
          <p:cNvPr id="18" name="Image 17" descr="S2M2b_Illustration 04.jpg"/>
          <p:cNvPicPr>
            <a:picLocks noChangeAspect="1"/>
          </p:cNvPicPr>
          <p:nvPr/>
        </p:nvPicPr>
        <p:blipFill>
          <a:blip r:embed="rId2" cstate="print"/>
          <a:stretch>
            <a:fillRect/>
          </a:stretch>
        </p:blipFill>
        <p:spPr>
          <a:xfrm>
            <a:off x="5345906" y="2065325"/>
            <a:ext cx="4208279" cy="4429156"/>
          </a:xfrm>
          <a:prstGeom prst="rect">
            <a:avLst/>
          </a:prstGeom>
        </p:spPr>
      </p:pic>
      <p:pic>
        <p:nvPicPr>
          <p:cNvPr id="19" name="Image 18" descr="S2M2b_Illustration 02.jpg"/>
          <p:cNvPicPr preferRelativeResize="0">
            <a:picLocks noChangeAspect="1"/>
          </p:cNvPicPr>
          <p:nvPr/>
        </p:nvPicPr>
        <p:blipFill>
          <a:blip r:embed="rId3" cstate="print"/>
          <a:stretch>
            <a:fillRect/>
          </a:stretch>
        </p:blipFill>
        <p:spPr>
          <a:xfrm>
            <a:off x="9000000" y="1440000"/>
            <a:ext cx="972000" cy="972000"/>
          </a:xfrm>
          <a:prstGeom prst="rect">
            <a:avLst/>
          </a:prstGeom>
        </p:spPr>
      </p:pic>
    </p:spTree>
    <p:extLst>
      <p:ext uri="{BB962C8B-B14F-4D97-AF65-F5344CB8AC3E}">
        <p14:creationId xmlns="" xmlns:p14="http://schemas.microsoft.com/office/powerpoint/2010/main" val="3168471788"/>
      </p:ext>
    </p:extLst>
  </p:cSld>
  <p:clrMapOvr>
    <a:masterClrMapping/>
  </p:clrMapOvr>
  <p:transition spd="slow"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
          <p:cNvSpPr txBox="1">
            <a:spLocks/>
          </p:cNvSpPr>
          <p:nvPr/>
        </p:nvSpPr>
        <p:spPr>
          <a:xfrm>
            <a:off x="1620000" y="215509"/>
            <a:ext cx="8928992" cy="612000"/>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r>
              <a:rPr lang="fr-FR" sz="3600" kern="0" dirty="0">
                <a:solidFill>
                  <a:srgbClr val="69AAC8"/>
                </a:solidFill>
                <a:latin typeface="Calibri" panose="020F0502020204030204" pitchFamily="34" charset="0"/>
                <a:cs typeface="Calibri" panose="020F0502020204030204" pitchFamily="34" charset="0"/>
              </a:rPr>
              <a:t>Le cadre réglementaire général</a:t>
            </a:r>
          </a:p>
        </p:txBody>
      </p:sp>
      <p:sp>
        <p:nvSpPr>
          <p:cNvPr id="14" name="Rectangle 13"/>
          <p:cNvSpPr>
            <a:spLocks noChangeArrowheads="1"/>
          </p:cNvSpPr>
          <p:nvPr/>
        </p:nvSpPr>
        <p:spPr bwMode="auto">
          <a:xfrm>
            <a:off x="1025649" y="1187004"/>
            <a:ext cx="7496175" cy="54040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lIns="90488" tIns="44450" rIns="90488" bIns="44450">
            <a:spAutoFit/>
          </a:bodyPr>
          <a:lstStyle>
            <a:lvl1pPr marL="342900" indent="-342900" defTabSz="7620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1pPr>
            <a:lvl2pPr defTabSz="7620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2pPr>
            <a:lvl3pPr marL="1143000" indent="-228600" defTabSz="7620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3pPr>
            <a:lvl4pPr marL="1600200" indent="-228600" defTabSz="7620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4pPr>
            <a:lvl5pPr marL="2057400" indent="-228600" defTabSz="7620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5pPr>
            <a:lvl6pPr marL="2514600" indent="-228600" defTabSz="7620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6pPr>
            <a:lvl7pPr marL="2971800" indent="-228600" defTabSz="7620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7pPr>
            <a:lvl8pPr marL="3429000" indent="-228600" defTabSz="7620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8pPr>
            <a:lvl9pPr marL="3886200" indent="-228600" defTabSz="7620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9pPr>
          </a:lstStyle>
          <a:p>
            <a:pPr marL="0" lvl="1">
              <a:lnSpc>
                <a:spcPts val="3700"/>
              </a:lnSpc>
              <a:spcBef>
                <a:spcPts val="1200"/>
              </a:spcBef>
              <a:buClr>
                <a:srgbClr val="649114"/>
              </a:buClr>
              <a:buSzPct val="120000"/>
              <a:buFont typeface="Arial" panose="020B0604020202020204" pitchFamily="34" charset="0"/>
              <a:buNone/>
            </a:pPr>
            <a:r>
              <a:rPr lang="fr-FR" sz="2800" dirty="0" smtClean="0">
                <a:solidFill>
                  <a:srgbClr val="69AAC8"/>
                </a:solidFill>
                <a:latin typeface="Calibri" panose="020F0502020204030204" pitchFamily="34" charset="0"/>
              </a:rPr>
              <a:t>Arrêté du 24 mars 1982 </a:t>
            </a:r>
          </a:p>
        </p:txBody>
      </p:sp>
      <p:sp>
        <p:nvSpPr>
          <p:cNvPr id="15" name="Text Box 8"/>
          <p:cNvSpPr txBox="1">
            <a:spLocks noChangeArrowheads="1"/>
          </p:cNvSpPr>
          <p:nvPr/>
        </p:nvSpPr>
        <p:spPr bwMode="auto">
          <a:xfrm>
            <a:off x="1044699" y="1665215"/>
            <a:ext cx="9269759"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1pPr>
            <a:lvl2pPr marL="742950" indent="-28575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2pPr>
            <a:lvl3pPr marL="1143000" indent="-2286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3pPr>
            <a:lvl4pPr marL="1600200" indent="-2286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4pPr>
            <a:lvl5pPr marL="2057400" indent="-2286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9pPr>
          </a:lstStyle>
          <a:p>
            <a:pPr eaLnBrk="1" hangingPunct="1">
              <a:spcBef>
                <a:spcPts val="600"/>
              </a:spcBef>
              <a:buClr>
                <a:srgbClr val="649114"/>
              </a:buClr>
            </a:pPr>
            <a:r>
              <a:rPr lang="fr-FR" sz="2000" dirty="0" smtClean="0">
                <a:solidFill>
                  <a:schemeClr val="tx2">
                    <a:lumMod val="65000"/>
                    <a:lumOff val="35000"/>
                  </a:schemeClr>
                </a:solidFill>
                <a:latin typeface="Calibri" panose="020F0502020204030204" pitchFamily="34" charset="0"/>
              </a:rPr>
              <a:t>Relatif à l'aération des logements</a:t>
            </a:r>
          </a:p>
        </p:txBody>
      </p:sp>
      <p:pic>
        <p:nvPicPr>
          <p:cNvPr id="10" name="Image 9" descr="S2M2b_Illustration 01.jpg"/>
          <p:cNvPicPr>
            <a:picLocks noChangeAspect="1"/>
          </p:cNvPicPr>
          <p:nvPr/>
        </p:nvPicPr>
        <p:blipFill>
          <a:blip r:embed="rId2" cstate="print"/>
          <a:stretch>
            <a:fillRect/>
          </a:stretch>
        </p:blipFill>
        <p:spPr>
          <a:xfrm>
            <a:off x="1129102" y="2708267"/>
            <a:ext cx="8860274" cy="3749614"/>
          </a:xfrm>
          <a:prstGeom prst="rect">
            <a:avLst/>
          </a:prstGeom>
        </p:spPr>
      </p:pic>
      <p:pic>
        <p:nvPicPr>
          <p:cNvPr id="11" name="Image 10" descr="S2M2b_Illustration 02.jpg"/>
          <p:cNvPicPr preferRelativeResize="0">
            <a:picLocks noChangeAspect="1"/>
          </p:cNvPicPr>
          <p:nvPr/>
        </p:nvPicPr>
        <p:blipFill>
          <a:blip r:embed="rId3" cstate="print"/>
          <a:stretch>
            <a:fillRect/>
          </a:stretch>
        </p:blipFill>
        <p:spPr>
          <a:xfrm>
            <a:off x="9000000" y="1440000"/>
            <a:ext cx="972000" cy="972000"/>
          </a:xfrm>
          <a:prstGeom prst="rect">
            <a:avLst/>
          </a:prstGeom>
        </p:spPr>
      </p:pic>
    </p:spTree>
    <p:extLst>
      <p:ext uri="{BB962C8B-B14F-4D97-AF65-F5344CB8AC3E}">
        <p14:creationId xmlns="" xmlns:p14="http://schemas.microsoft.com/office/powerpoint/2010/main" val="3168471788"/>
      </p:ext>
    </p:extLst>
  </p:cSld>
  <p:clrMapOvr>
    <a:masterClrMapping/>
  </p:clrMapOvr>
  <p:transition spd="slow"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
          <p:cNvSpPr txBox="1">
            <a:spLocks/>
          </p:cNvSpPr>
          <p:nvPr/>
        </p:nvSpPr>
        <p:spPr>
          <a:xfrm>
            <a:off x="1620000" y="215509"/>
            <a:ext cx="8928992" cy="612000"/>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r>
              <a:rPr lang="fr-FR" sz="3600" kern="0" dirty="0">
                <a:solidFill>
                  <a:srgbClr val="69AAC8"/>
                </a:solidFill>
                <a:latin typeface="Calibri" panose="020F0502020204030204" pitchFamily="34" charset="0"/>
                <a:cs typeface="Calibri" panose="020F0502020204030204" pitchFamily="34" charset="0"/>
              </a:rPr>
              <a:t>Le cadre réglementaire général</a:t>
            </a:r>
          </a:p>
        </p:txBody>
      </p:sp>
      <p:pic>
        <p:nvPicPr>
          <p:cNvPr id="17" name="Image 16"/>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593378" y="2124732"/>
            <a:ext cx="4536504" cy="4607433"/>
          </a:xfrm>
          <a:prstGeom prst="rect">
            <a:avLst/>
          </a:prstGeom>
        </p:spPr>
      </p:pic>
      <p:sp>
        <p:nvSpPr>
          <p:cNvPr id="18" name="Text Box 6"/>
          <p:cNvSpPr txBox="1">
            <a:spLocks noChangeArrowheads="1"/>
          </p:cNvSpPr>
          <p:nvPr/>
        </p:nvSpPr>
        <p:spPr bwMode="auto">
          <a:xfrm>
            <a:off x="1672208" y="1093182"/>
            <a:ext cx="7634138" cy="7848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1pPr>
            <a:lvl2pPr marL="742950" indent="-28575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2pPr>
            <a:lvl3pPr marL="1143000" indent="-22860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3pPr>
            <a:lvl4pPr marL="1600200" indent="-22860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4pPr>
            <a:lvl5pPr marL="2057400" indent="-22860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9pPr>
          </a:lstStyle>
          <a:p>
            <a:pPr algn="ctr" eaLnBrk="1" hangingPunct="1"/>
            <a:r>
              <a:rPr lang="fr-FR" sz="2500" dirty="0" smtClean="0">
                <a:solidFill>
                  <a:schemeClr val="tx2">
                    <a:lumMod val="65000"/>
                    <a:lumOff val="35000"/>
                  </a:schemeClr>
                </a:solidFill>
                <a:latin typeface="Calibri" panose="020F0502020204030204" pitchFamily="34" charset="0"/>
              </a:rPr>
              <a:t>L'arrêté du 24 mars 1982 défini </a:t>
            </a:r>
            <a:r>
              <a:rPr lang="fr-FR" sz="2500" dirty="0" smtClean="0">
                <a:solidFill>
                  <a:srgbClr val="69AAC8"/>
                </a:solidFill>
                <a:latin typeface="Calibri" panose="020F0502020204030204" pitchFamily="34" charset="0"/>
              </a:rPr>
              <a:t>3</a:t>
            </a:r>
            <a:r>
              <a:rPr lang="fr-FR" sz="2500" dirty="0" smtClean="0">
                <a:solidFill>
                  <a:srgbClr val="777777"/>
                </a:solidFill>
                <a:latin typeface="Calibri" panose="020F0502020204030204" pitchFamily="34" charset="0"/>
              </a:rPr>
              <a:t> </a:t>
            </a:r>
            <a:r>
              <a:rPr lang="fr-FR" sz="2500" dirty="0" smtClean="0">
                <a:solidFill>
                  <a:schemeClr val="tx2">
                    <a:lumMod val="65000"/>
                    <a:lumOff val="35000"/>
                  </a:schemeClr>
                </a:solidFill>
                <a:latin typeface="Calibri" panose="020F0502020204030204" pitchFamily="34" charset="0"/>
              </a:rPr>
              <a:t>grands principes</a:t>
            </a:r>
          </a:p>
          <a:p>
            <a:pPr algn="ctr" eaLnBrk="1" hangingPunct="1"/>
            <a:r>
              <a:rPr lang="fr-FR" sz="2000" b="0" dirty="0" smtClean="0">
                <a:solidFill>
                  <a:schemeClr val="tx2">
                    <a:lumMod val="65000"/>
                    <a:lumOff val="35000"/>
                  </a:schemeClr>
                </a:solidFill>
                <a:latin typeface="Calibri" panose="020F0502020204030204" pitchFamily="34" charset="0"/>
              </a:rPr>
              <a:t>(consolidée </a:t>
            </a:r>
            <a:r>
              <a:rPr lang="fr-FR" sz="2000" b="0" dirty="0">
                <a:solidFill>
                  <a:schemeClr val="tx2">
                    <a:lumMod val="65000"/>
                    <a:lumOff val="35000"/>
                  </a:schemeClr>
                </a:solidFill>
                <a:latin typeface="Calibri" panose="020F0502020204030204" pitchFamily="34" charset="0"/>
              </a:rPr>
              <a:t>par l'arrêté du 28 octobre </a:t>
            </a:r>
            <a:r>
              <a:rPr lang="fr-FR" sz="2000" b="0" dirty="0" smtClean="0">
                <a:solidFill>
                  <a:schemeClr val="tx2">
                    <a:lumMod val="65000"/>
                    <a:lumOff val="35000"/>
                  </a:schemeClr>
                </a:solidFill>
                <a:latin typeface="Calibri" panose="020F0502020204030204" pitchFamily="34" charset="0"/>
              </a:rPr>
              <a:t>1983) </a:t>
            </a:r>
            <a:endParaRPr lang="fr-FR" sz="2000" b="0" dirty="0">
              <a:solidFill>
                <a:schemeClr val="tx2">
                  <a:lumMod val="65000"/>
                  <a:lumOff val="35000"/>
                </a:schemeClr>
              </a:solidFill>
              <a:latin typeface="Calibri" panose="020F0502020204030204" pitchFamily="34" charset="0"/>
            </a:endParaRPr>
          </a:p>
        </p:txBody>
      </p:sp>
      <p:sp>
        <p:nvSpPr>
          <p:cNvPr id="19" name="ZoneTexte 18"/>
          <p:cNvSpPr txBox="1"/>
          <p:nvPr/>
        </p:nvSpPr>
        <p:spPr>
          <a:xfrm>
            <a:off x="5561930" y="2382063"/>
            <a:ext cx="4536504" cy="4134078"/>
          </a:xfrm>
          <a:prstGeom prst="rect">
            <a:avLst/>
          </a:prstGeom>
          <a:noFill/>
        </p:spPr>
        <p:txBody>
          <a:bodyPr wrap="square" rtlCol="0">
            <a:spAutoFit/>
          </a:bodyPr>
          <a:lstStyle/>
          <a:p>
            <a:pPr marL="342900" indent="-342900" algn="just">
              <a:buClr>
                <a:srgbClr val="69AAC8"/>
              </a:buClr>
              <a:buSzPct val="120000"/>
              <a:buFont typeface="+mj-lt"/>
              <a:buAutoNum type="arabicPeriod"/>
            </a:pPr>
            <a:r>
              <a:rPr lang="fr-FR" sz="1800" b="1" dirty="0" smtClean="0">
                <a:solidFill>
                  <a:schemeClr val="tx2">
                    <a:lumMod val="65000"/>
                    <a:lumOff val="35000"/>
                  </a:schemeClr>
                </a:solidFill>
                <a:latin typeface="Calibri" panose="020F0502020204030204" pitchFamily="34" charset="0"/>
                <a:cs typeface="Calibri" panose="020F0502020204030204" pitchFamily="34" charset="0"/>
              </a:rPr>
              <a:t>La ventilation </a:t>
            </a:r>
            <a:r>
              <a:rPr lang="fr-FR" sz="1800" b="1" dirty="0">
                <a:solidFill>
                  <a:schemeClr val="tx2">
                    <a:lumMod val="65000"/>
                    <a:lumOff val="35000"/>
                  </a:schemeClr>
                </a:solidFill>
                <a:latin typeface="Calibri" panose="020F0502020204030204" pitchFamily="34" charset="0"/>
                <a:cs typeface="Calibri" panose="020F0502020204030204" pitchFamily="34" charset="0"/>
              </a:rPr>
              <a:t>doit </a:t>
            </a:r>
            <a:r>
              <a:rPr lang="fr-FR" sz="1800" b="1" dirty="0" smtClean="0">
                <a:solidFill>
                  <a:schemeClr val="tx2">
                    <a:lumMod val="65000"/>
                    <a:lumOff val="35000"/>
                  </a:schemeClr>
                </a:solidFill>
                <a:latin typeface="Calibri" panose="020F0502020204030204" pitchFamily="34" charset="0"/>
                <a:cs typeface="Calibri" panose="020F0502020204030204" pitchFamily="34" charset="0"/>
              </a:rPr>
              <a:t>pouvoir être générale : </a:t>
            </a:r>
            <a:r>
              <a:rPr lang="fr-FR" sz="1700" i="1" dirty="0">
                <a:solidFill>
                  <a:schemeClr val="tx1">
                    <a:lumMod val="65000"/>
                    <a:lumOff val="35000"/>
                  </a:schemeClr>
                </a:solidFill>
                <a:latin typeface="Calibri" panose="020F0502020204030204" pitchFamily="34" charset="0"/>
                <a:cs typeface="Calibri" panose="020F0502020204030204" pitchFamily="34" charset="0"/>
              </a:rPr>
              <a:t>La circulation de l'air doit pouvoir se faire librement par entrée d'air dans les pièces principales et par sortie d'air dans les pièces de </a:t>
            </a:r>
            <a:r>
              <a:rPr lang="fr-FR" sz="1700" i="1" dirty="0" smtClean="0">
                <a:solidFill>
                  <a:schemeClr val="tx1">
                    <a:lumMod val="65000"/>
                    <a:lumOff val="35000"/>
                  </a:schemeClr>
                </a:solidFill>
                <a:latin typeface="Calibri" panose="020F0502020204030204" pitchFamily="34" charset="0"/>
                <a:cs typeface="Calibri" panose="020F0502020204030204" pitchFamily="34" charset="0"/>
              </a:rPr>
              <a:t>service.</a:t>
            </a:r>
          </a:p>
          <a:p>
            <a:pPr marL="342900" indent="-342900" algn="just">
              <a:spcBef>
                <a:spcPts val="1200"/>
              </a:spcBef>
              <a:buClr>
                <a:srgbClr val="69AAC8"/>
              </a:buClr>
              <a:buSzPct val="120000"/>
              <a:buFont typeface="+mj-lt"/>
              <a:buAutoNum type="arabicPeriod"/>
            </a:pPr>
            <a:r>
              <a:rPr lang="fr-FR" sz="1800" b="1" dirty="0" smtClean="0">
                <a:solidFill>
                  <a:schemeClr val="tx2">
                    <a:lumMod val="65000"/>
                    <a:lumOff val="35000"/>
                  </a:schemeClr>
                </a:solidFill>
                <a:latin typeface="Calibri" panose="020F0502020204030204" pitchFamily="34" charset="0"/>
                <a:cs typeface="Calibri" panose="020F0502020204030204" pitchFamily="34" charset="0"/>
              </a:rPr>
              <a:t>La ventilation doit être permanente</a:t>
            </a:r>
          </a:p>
          <a:p>
            <a:pPr marL="342900" indent="-342900" algn="just">
              <a:spcBef>
                <a:spcPts val="1200"/>
              </a:spcBef>
              <a:buClr>
                <a:srgbClr val="69AAC8"/>
              </a:buClr>
              <a:buSzPct val="120000"/>
              <a:buFont typeface="+mj-lt"/>
              <a:buAutoNum type="arabicPeriod"/>
            </a:pPr>
            <a:r>
              <a:rPr lang="fr-FR" sz="1800" b="1" dirty="0">
                <a:solidFill>
                  <a:schemeClr val="tx2">
                    <a:lumMod val="65000"/>
                    <a:lumOff val="35000"/>
                  </a:schemeClr>
                </a:solidFill>
                <a:latin typeface="Calibri" panose="020F0502020204030204" pitchFamily="34" charset="0"/>
                <a:cs typeface="Calibri" panose="020F0502020204030204" pitchFamily="34" charset="0"/>
              </a:rPr>
              <a:t>Les exigences d'ordre hygiénique sont généralement exprimées sous forme de débits en mètres cubes par heure (m</a:t>
            </a:r>
            <a:r>
              <a:rPr lang="fr-FR" sz="1800" b="1" baseline="30000" dirty="0">
                <a:solidFill>
                  <a:schemeClr val="tx2">
                    <a:lumMod val="65000"/>
                    <a:lumOff val="35000"/>
                  </a:schemeClr>
                </a:solidFill>
                <a:latin typeface="Calibri" panose="020F0502020204030204" pitchFamily="34" charset="0"/>
                <a:cs typeface="Calibri" panose="020F0502020204030204" pitchFamily="34" charset="0"/>
              </a:rPr>
              <a:t>3</a:t>
            </a:r>
            <a:r>
              <a:rPr lang="fr-FR" sz="1800" b="1" dirty="0">
                <a:solidFill>
                  <a:schemeClr val="tx2">
                    <a:lumMod val="65000"/>
                    <a:lumOff val="35000"/>
                  </a:schemeClr>
                </a:solidFill>
                <a:latin typeface="Calibri" panose="020F0502020204030204" pitchFamily="34" charset="0"/>
                <a:cs typeface="Calibri" panose="020F0502020204030204" pitchFamily="34" charset="0"/>
              </a:rPr>
              <a:t>/h</a:t>
            </a:r>
            <a:r>
              <a:rPr lang="fr-FR" sz="1800" b="1" dirty="0" smtClean="0">
                <a:solidFill>
                  <a:schemeClr val="tx2">
                    <a:lumMod val="65000"/>
                    <a:lumOff val="35000"/>
                  </a:schemeClr>
                </a:solidFill>
                <a:latin typeface="Calibri" panose="020F0502020204030204" pitchFamily="34" charset="0"/>
                <a:cs typeface="Calibri" panose="020F0502020204030204" pitchFamily="34" charset="0"/>
              </a:rPr>
              <a:t>) : </a:t>
            </a:r>
            <a:r>
              <a:rPr lang="fr-FR" sz="1700" i="1" dirty="0">
                <a:solidFill>
                  <a:schemeClr val="tx1">
                    <a:lumMod val="65000"/>
                    <a:lumOff val="35000"/>
                  </a:schemeClr>
                </a:solidFill>
                <a:latin typeface="Calibri" panose="020F0502020204030204" pitchFamily="34" charset="0"/>
                <a:cs typeface="Calibri" panose="020F0502020204030204" pitchFamily="34" charset="0"/>
              </a:rPr>
              <a:t>Les débits minimaux </a:t>
            </a:r>
            <a:r>
              <a:rPr lang="fr-FR" sz="1700" i="1" dirty="0" smtClean="0">
                <a:solidFill>
                  <a:schemeClr val="tx1">
                    <a:lumMod val="65000"/>
                    <a:lumOff val="35000"/>
                  </a:schemeClr>
                </a:solidFill>
                <a:latin typeface="Calibri" panose="020F0502020204030204" pitchFamily="34" charset="0"/>
                <a:cs typeface="Calibri" panose="020F0502020204030204" pitchFamily="34" charset="0"/>
              </a:rPr>
              <a:t>et maximaux de </a:t>
            </a:r>
            <a:r>
              <a:rPr lang="fr-FR" sz="1700" i="1" dirty="0">
                <a:solidFill>
                  <a:schemeClr val="tx1">
                    <a:lumMod val="65000"/>
                    <a:lumOff val="35000"/>
                  </a:schemeClr>
                </a:solidFill>
                <a:latin typeface="Calibri" panose="020F0502020204030204" pitchFamily="34" charset="0"/>
                <a:cs typeface="Calibri" panose="020F0502020204030204" pitchFamily="34" charset="0"/>
              </a:rPr>
              <a:t>renouvellement d'air </a:t>
            </a:r>
            <a:r>
              <a:rPr lang="fr-FR" sz="1700" i="1" dirty="0" smtClean="0">
                <a:solidFill>
                  <a:schemeClr val="tx1">
                    <a:lumMod val="65000"/>
                    <a:lumOff val="35000"/>
                  </a:schemeClr>
                </a:solidFill>
                <a:latin typeface="Calibri" panose="020F0502020204030204" pitchFamily="34" charset="0"/>
                <a:cs typeface="Calibri" panose="020F0502020204030204" pitchFamily="34" charset="0"/>
              </a:rPr>
              <a:t>sont spécifiés pour </a:t>
            </a:r>
            <a:r>
              <a:rPr lang="fr-FR" sz="1700" i="1" dirty="0">
                <a:solidFill>
                  <a:schemeClr val="tx1">
                    <a:lumMod val="65000"/>
                    <a:lumOff val="35000"/>
                  </a:schemeClr>
                </a:solidFill>
                <a:latin typeface="Calibri" panose="020F0502020204030204" pitchFamily="34" charset="0"/>
                <a:cs typeface="Calibri" panose="020F0502020204030204" pitchFamily="34" charset="0"/>
              </a:rPr>
              <a:t>chaque pièce, quel que soit le type de ventilation, en fonction du nombre de pièces de l’habitation.</a:t>
            </a:r>
            <a:endParaRPr lang="fr-FR" sz="1700" i="1" dirty="0" smtClean="0">
              <a:solidFill>
                <a:schemeClr val="tx1">
                  <a:lumMod val="65000"/>
                  <a:lumOff val="35000"/>
                </a:schemeClr>
              </a:solidFill>
              <a:latin typeface="Calibri" panose="020F0502020204030204" pitchFamily="34" charset="0"/>
              <a:cs typeface="Calibri" panose="020F0502020204030204" pitchFamily="34" charset="0"/>
            </a:endParaRPr>
          </a:p>
        </p:txBody>
      </p:sp>
      <p:pic>
        <p:nvPicPr>
          <p:cNvPr id="26" name="Image 25"/>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593378" y="1404732"/>
            <a:ext cx="720000" cy="720000"/>
          </a:xfrm>
          <a:prstGeom prst="rect">
            <a:avLst/>
          </a:prstGeom>
        </p:spPr>
      </p:pic>
    </p:spTree>
    <p:extLst>
      <p:ext uri="{BB962C8B-B14F-4D97-AF65-F5344CB8AC3E}">
        <p14:creationId xmlns="" xmlns:p14="http://schemas.microsoft.com/office/powerpoint/2010/main" val="3168471788"/>
      </p:ext>
    </p:extLst>
  </p:cSld>
  <p:clrMapOvr>
    <a:masterClrMapping/>
  </p:clrMapOvr>
  <p:transition spd="slow"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
          <p:cNvSpPr txBox="1">
            <a:spLocks/>
          </p:cNvSpPr>
          <p:nvPr/>
        </p:nvSpPr>
        <p:spPr>
          <a:xfrm>
            <a:off x="1620000" y="215509"/>
            <a:ext cx="8928992" cy="612000"/>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r>
              <a:rPr lang="fr-FR" sz="3600" kern="0" dirty="0">
                <a:solidFill>
                  <a:srgbClr val="69AAC8"/>
                </a:solidFill>
                <a:latin typeface="Calibri" panose="020F0502020204030204" pitchFamily="34" charset="0"/>
                <a:cs typeface="Calibri" panose="020F0502020204030204" pitchFamily="34" charset="0"/>
              </a:rPr>
              <a:t>Le cadre réglementaire général</a:t>
            </a:r>
          </a:p>
        </p:txBody>
      </p:sp>
      <p:sp>
        <p:nvSpPr>
          <p:cNvPr id="7" name="Text Box 6"/>
          <p:cNvSpPr txBox="1">
            <a:spLocks noChangeArrowheads="1"/>
          </p:cNvSpPr>
          <p:nvPr/>
        </p:nvSpPr>
        <p:spPr bwMode="auto">
          <a:xfrm>
            <a:off x="1025426" y="1115541"/>
            <a:ext cx="8712968" cy="113107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1pPr>
            <a:lvl2pPr marL="742950" indent="-28575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2pPr>
            <a:lvl3pPr marL="1143000" indent="-22860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3pPr>
            <a:lvl4pPr marL="1600200" indent="-22860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4pPr>
            <a:lvl5pPr marL="2057400" indent="-22860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9pPr>
          </a:lstStyle>
          <a:p>
            <a:pPr algn="ctr" eaLnBrk="1" hangingPunct="1">
              <a:lnSpc>
                <a:spcPts val="2700"/>
              </a:lnSpc>
            </a:pPr>
            <a:r>
              <a:rPr lang="fr-FR" sz="2300" dirty="0" smtClean="0">
                <a:solidFill>
                  <a:schemeClr val="tx2">
                    <a:lumMod val="65000"/>
                    <a:lumOff val="35000"/>
                  </a:schemeClr>
                </a:solidFill>
                <a:latin typeface="Calibri" panose="020F0502020204030204" pitchFamily="34" charset="0"/>
              </a:rPr>
              <a:t>En </a:t>
            </a:r>
            <a:r>
              <a:rPr lang="fr-FR" sz="2300" dirty="0">
                <a:solidFill>
                  <a:schemeClr val="tx2">
                    <a:lumMod val="65000"/>
                    <a:lumOff val="35000"/>
                  </a:schemeClr>
                </a:solidFill>
                <a:latin typeface="Calibri" panose="020F0502020204030204" pitchFamily="34" charset="0"/>
              </a:rPr>
              <a:t>fonction du nombre de pièces principales de la </a:t>
            </a:r>
            <a:r>
              <a:rPr lang="fr-FR" sz="2300" dirty="0" smtClean="0">
                <a:solidFill>
                  <a:schemeClr val="tx2">
                    <a:lumMod val="65000"/>
                    <a:lumOff val="35000"/>
                  </a:schemeClr>
                </a:solidFill>
                <a:latin typeface="Calibri" panose="020F0502020204030204" pitchFamily="34" charset="0"/>
              </a:rPr>
              <a:t>maison,</a:t>
            </a:r>
          </a:p>
          <a:p>
            <a:pPr algn="ctr" eaLnBrk="1" hangingPunct="1">
              <a:lnSpc>
                <a:spcPts val="2700"/>
              </a:lnSpc>
            </a:pPr>
            <a:r>
              <a:rPr lang="fr-FR" sz="2300" dirty="0" smtClean="0">
                <a:solidFill>
                  <a:schemeClr val="tx2">
                    <a:lumMod val="65000"/>
                    <a:lumOff val="35000"/>
                  </a:schemeClr>
                </a:solidFill>
                <a:latin typeface="Calibri" panose="020F0502020204030204" pitchFamily="34" charset="0"/>
              </a:rPr>
              <a:t>les</a:t>
            </a:r>
            <a:r>
              <a:rPr lang="fr-FR" sz="2300" dirty="0" smtClean="0">
                <a:solidFill>
                  <a:srgbClr val="777777"/>
                </a:solidFill>
                <a:latin typeface="Calibri" panose="020F0502020204030204" pitchFamily="34" charset="0"/>
              </a:rPr>
              <a:t> </a:t>
            </a:r>
            <a:r>
              <a:rPr lang="fr-FR" sz="2300" dirty="0" smtClean="0">
                <a:solidFill>
                  <a:srgbClr val="69AAC8"/>
                </a:solidFill>
                <a:latin typeface="Calibri" panose="020F0502020204030204" pitchFamily="34" charset="0"/>
              </a:rPr>
              <a:t>débits </a:t>
            </a:r>
            <a:r>
              <a:rPr lang="fr-FR" sz="2300" dirty="0">
                <a:solidFill>
                  <a:srgbClr val="69AAC8"/>
                </a:solidFill>
                <a:latin typeface="Calibri" panose="020F0502020204030204" pitchFamily="34" charset="0"/>
              </a:rPr>
              <a:t>extraits</a:t>
            </a:r>
            <a:r>
              <a:rPr lang="fr-FR" sz="2300" dirty="0">
                <a:solidFill>
                  <a:schemeClr val="accent2"/>
                </a:solidFill>
                <a:latin typeface="Calibri" panose="020F0502020204030204" pitchFamily="34" charset="0"/>
              </a:rPr>
              <a:t> </a:t>
            </a:r>
            <a:r>
              <a:rPr lang="fr-FR" sz="2300" dirty="0">
                <a:solidFill>
                  <a:schemeClr val="tx2">
                    <a:lumMod val="65000"/>
                    <a:lumOff val="35000"/>
                  </a:schemeClr>
                </a:solidFill>
                <a:latin typeface="Calibri" panose="020F0502020204030204" pitchFamily="34" charset="0"/>
              </a:rPr>
              <a:t>dans </a:t>
            </a:r>
            <a:r>
              <a:rPr lang="fr-FR" sz="2300" dirty="0" smtClean="0">
                <a:solidFill>
                  <a:schemeClr val="tx2">
                    <a:lumMod val="65000"/>
                    <a:lumOff val="35000"/>
                  </a:schemeClr>
                </a:solidFill>
                <a:latin typeface="Calibri" panose="020F0502020204030204" pitchFamily="34" charset="0"/>
              </a:rPr>
              <a:t>chaque pièce </a:t>
            </a:r>
            <a:r>
              <a:rPr lang="fr-FR" sz="2300" dirty="0">
                <a:solidFill>
                  <a:schemeClr val="tx2">
                    <a:lumMod val="65000"/>
                    <a:lumOff val="35000"/>
                  </a:schemeClr>
                </a:solidFill>
                <a:latin typeface="Calibri" panose="020F0502020204030204" pitchFamily="34" charset="0"/>
              </a:rPr>
              <a:t>de service doivent pouvoir atteindre les valeurs données </a:t>
            </a:r>
            <a:r>
              <a:rPr lang="fr-FR" sz="2300" dirty="0" smtClean="0">
                <a:solidFill>
                  <a:schemeClr val="tx2">
                    <a:lumMod val="65000"/>
                    <a:lumOff val="35000"/>
                  </a:schemeClr>
                </a:solidFill>
                <a:latin typeface="Calibri" panose="020F0502020204030204" pitchFamily="34" charset="0"/>
              </a:rPr>
              <a:t>dans </a:t>
            </a:r>
            <a:r>
              <a:rPr lang="fr-FR" sz="2300" dirty="0">
                <a:solidFill>
                  <a:schemeClr val="tx2">
                    <a:lumMod val="65000"/>
                    <a:lumOff val="35000"/>
                  </a:schemeClr>
                </a:solidFill>
                <a:latin typeface="Calibri" panose="020F0502020204030204" pitchFamily="34" charset="0"/>
              </a:rPr>
              <a:t>le tableau </a:t>
            </a:r>
            <a:r>
              <a:rPr lang="fr-FR" sz="2300" dirty="0" smtClean="0">
                <a:solidFill>
                  <a:schemeClr val="tx2">
                    <a:lumMod val="65000"/>
                    <a:lumOff val="35000"/>
                  </a:schemeClr>
                </a:solidFill>
                <a:latin typeface="Calibri" panose="020F0502020204030204" pitchFamily="34" charset="0"/>
              </a:rPr>
              <a:t>ci-dessous :</a:t>
            </a:r>
            <a:endParaRPr lang="fr-FR" sz="2300" dirty="0">
              <a:solidFill>
                <a:schemeClr val="tx2">
                  <a:lumMod val="65000"/>
                  <a:lumOff val="35000"/>
                </a:schemeClr>
              </a:solidFill>
              <a:latin typeface="Calibri" panose="020F0502020204030204" pitchFamily="34" charset="0"/>
            </a:endParaRPr>
          </a:p>
        </p:txBody>
      </p:sp>
      <p:pic>
        <p:nvPicPr>
          <p:cNvPr id="8" name="Image 7"/>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386426" y="2705319"/>
            <a:ext cx="7991928" cy="3738814"/>
          </a:xfrm>
          <a:prstGeom prst="rect">
            <a:avLst/>
          </a:prstGeom>
        </p:spPr>
      </p:pic>
      <p:sp>
        <p:nvSpPr>
          <p:cNvPr id="9" name="Text Box 6"/>
          <p:cNvSpPr txBox="1">
            <a:spLocks noChangeArrowheads="1"/>
          </p:cNvSpPr>
          <p:nvPr/>
        </p:nvSpPr>
        <p:spPr bwMode="auto">
          <a:xfrm>
            <a:off x="1314418" y="2339677"/>
            <a:ext cx="7991928"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1pPr>
            <a:lvl2pPr marL="742950" indent="-28575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2pPr>
            <a:lvl3pPr marL="1143000" indent="-22860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3pPr>
            <a:lvl4pPr marL="1600200" indent="-22860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4pPr>
            <a:lvl5pPr marL="2057400" indent="-22860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9pPr>
          </a:lstStyle>
          <a:p>
            <a:pPr eaLnBrk="1" hangingPunct="1"/>
            <a:r>
              <a:rPr lang="fr-FR" sz="1800" b="0" i="1" dirty="0" smtClean="0">
                <a:solidFill>
                  <a:srgbClr val="69AAC8"/>
                </a:solidFill>
                <a:latin typeface="Calibri" panose="020F0502020204030204" pitchFamily="34" charset="0"/>
              </a:rPr>
              <a:t>Les </a:t>
            </a:r>
            <a:r>
              <a:rPr lang="fr-FR" sz="1800" b="0" i="1" dirty="0">
                <a:solidFill>
                  <a:srgbClr val="69AAC8"/>
                </a:solidFill>
                <a:latin typeface="Calibri" panose="020F0502020204030204" pitchFamily="34" charset="0"/>
              </a:rPr>
              <a:t>valeurs sont exprimées en mètre cube par heure [m</a:t>
            </a:r>
            <a:r>
              <a:rPr lang="fr-FR" sz="1800" b="0" i="1" baseline="30000" dirty="0">
                <a:solidFill>
                  <a:srgbClr val="69AAC8"/>
                </a:solidFill>
                <a:latin typeface="Calibri" panose="020F0502020204030204" pitchFamily="34" charset="0"/>
              </a:rPr>
              <a:t>3</a:t>
            </a:r>
            <a:r>
              <a:rPr lang="fr-FR" sz="1800" b="0" i="1" dirty="0">
                <a:solidFill>
                  <a:srgbClr val="69AAC8"/>
                </a:solidFill>
                <a:latin typeface="Calibri" panose="020F0502020204030204" pitchFamily="34" charset="0"/>
              </a:rPr>
              <a:t>.h</a:t>
            </a:r>
            <a:r>
              <a:rPr lang="fr-FR" sz="1800" b="0" i="1" baseline="30000" dirty="0">
                <a:solidFill>
                  <a:srgbClr val="69AAC8"/>
                </a:solidFill>
                <a:latin typeface="Calibri" panose="020F0502020204030204" pitchFamily="34" charset="0"/>
              </a:rPr>
              <a:t>-1</a:t>
            </a:r>
            <a:r>
              <a:rPr lang="fr-FR" sz="1800" b="0" i="1" dirty="0" smtClean="0">
                <a:solidFill>
                  <a:srgbClr val="69AAC8"/>
                </a:solidFill>
                <a:latin typeface="Calibri" panose="020F0502020204030204" pitchFamily="34" charset="0"/>
              </a:rPr>
              <a:t>]</a:t>
            </a:r>
            <a:endParaRPr lang="fr-FR" sz="1800" b="0" i="1" dirty="0">
              <a:solidFill>
                <a:srgbClr val="69AAC8"/>
              </a:solidFill>
              <a:latin typeface="Calibri" panose="020F0502020204030204" pitchFamily="34" charset="0"/>
            </a:endParaRPr>
          </a:p>
        </p:txBody>
      </p:sp>
      <p:pic>
        <p:nvPicPr>
          <p:cNvPr id="11" name="Image 10"/>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521370" y="1404732"/>
            <a:ext cx="720000" cy="720000"/>
          </a:xfrm>
          <a:prstGeom prst="rect">
            <a:avLst/>
          </a:prstGeom>
        </p:spPr>
      </p:pic>
      <p:sp>
        <p:nvSpPr>
          <p:cNvPr id="10" name="ZoneTexte 9"/>
          <p:cNvSpPr txBox="1"/>
          <p:nvPr/>
        </p:nvSpPr>
        <p:spPr>
          <a:xfrm>
            <a:off x="1314418" y="6485944"/>
            <a:ext cx="4968552" cy="246221"/>
          </a:xfrm>
          <a:prstGeom prst="rect">
            <a:avLst/>
          </a:prstGeom>
          <a:noFill/>
        </p:spPr>
        <p:txBody>
          <a:bodyPr wrap="square" rtlCol="0">
            <a:spAutoFit/>
          </a:bodyPr>
          <a:lstStyle/>
          <a:p>
            <a:r>
              <a:rPr lang="fr-FR" sz="1000" dirty="0" smtClean="0">
                <a:solidFill>
                  <a:schemeClr val="tx1">
                    <a:lumMod val="75000"/>
                    <a:lumOff val="25000"/>
                  </a:schemeClr>
                </a:solidFill>
                <a:latin typeface="+mn-lt"/>
              </a:rPr>
              <a:t>Source : Arrêté du 24 mars 1982 modifié</a:t>
            </a:r>
            <a:endParaRPr lang="fr-FR" sz="1000" dirty="0">
              <a:solidFill>
                <a:schemeClr val="tx1">
                  <a:lumMod val="75000"/>
                  <a:lumOff val="25000"/>
                </a:schemeClr>
              </a:solidFill>
              <a:latin typeface="+mn-lt"/>
            </a:endParaRPr>
          </a:p>
        </p:txBody>
      </p:sp>
    </p:spTree>
    <p:extLst>
      <p:ext uri="{BB962C8B-B14F-4D97-AF65-F5344CB8AC3E}">
        <p14:creationId xmlns="" xmlns:p14="http://schemas.microsoft.com/office/powerpoint/2010/main" val="3437891089"/>
      </p:ext>
    </p:extLst>
  </p:cSld>
  <p:clrMapOvr>
    <a:masterClrMapping/>
  </p:clrMapOvr>
  <p:transition spd="slow"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
          <p:cNvSpPr txBox="1">
            <a:spLocks/>
          </p:cNvSpPr>
          <p:nvPr/>
        </p:nvSpPr>
        <p:spPr>
          <a:xfrm>
            <a:off x="1620000" y="215509"/>
            <a:ext cx="8928992" cy="612000"/>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r>
              <a:rPr lang="fr-FR" sz="3600" kern="0" dirty="0">
                <a:solidFill>
                  <a:srgbClr val="69AAC8"/>
                </a:solidFill>
                <a:latin typeface="Calibri" panose="020F0502020204030204" pitchFamily="34" charset="0"/>
                <a:cs typeface="Calibri" panose="020F0502020204030204" pitchFamily="34" charset="0"/>
              </a:rPr>
              <a:t>Le cadre réglementaire général</a:t>
            </a:r>
          </a:p>
        </p:txBody>
      </p:sp>
      <p:sp>
        <p:nvSpPr>
          <p:cNvPr id="14" name="Text Box 6"/>
          <p:cNvSpPr txBox="1">
            <a:spLocks noChangeArrowheads="1"/>
          </p:cNvSpPr>
          <p:nvPr/>
        </p:nvSpPr>
        <p:spPr bwMode="auto">
          <a:xfrm>
            <a:off x="1529482" y="1115541"/>
            <a:ext cx="8262410" cy="120032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1pPr>
            <a:lvl2pPr marL="742950" indent="-28575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2pPr>
            <a:lvl3pPr marL="1143000" indent="-22860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3pPr>
            <a:lvl4pPr marL="1600200" indent="-22860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4pPr>
            <a:lvl5pPr marL="2057400" indent="-22860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9pPr>
          </a:lstStyle>
          <a:p>
            <a:pPr algn="ctr" eaLnBrk="1" hangingPunct="1"/>
            <a:r>
              <a:rPr lang="fr-FR" dirty="0" smtClean="0">
                <a:solidFill>
                  <a:schemeClr val="tx2">
                    <a:lumMod val="65000"/>
                    <a:lumOff val="35000"/>
                  </a:schemeClr>
                </a:solidFill>
                <a:latin typeface="Calibri" panose="020F0502020204030204" pitchFamily="34" charset="0"/>
              </a:rPr>
              <a:t>Les règles de l'art applicables aux installations de ventilation mécanique contrôlée sont exposées le</a:t>
            </a:r>
            <a:r>
              <a:rPr lang="fr-FR" dirty="0" smtClean="0">
                <a:solidFill>
                  <a:srgbClr val="777777"/>
                </a:solidFill>
                <a:latin typeface="Calibri" panose="020F0502020204030204" pitchFamily="34" charset="0"/>
              </a:rPr>
              <a:t> </a:t>
            </a:r>
            <a:r>
              <a:rPr lang="fr-FR" dirty="0" smtClean="0">
                <a:solidFill>
                  <a:srgbClr val="69AAC8"/>
                </a:solidFill>
                <a:latin typeface="Calibri" panose="020F0502020204030204" pitchFamily="34" charset="0"/>
              </a:rPr>
              <a:t>NF-DTU 68.3 </a:t>
            </a:r>
            <a:r>
              <a:rPr lang="fr-FR" dirty="0" smtClean="0">
                <a:solidFill>
                  <a:schemeClr val="tx2">
                    <a:lumMod val="65000"/>
                    <a:lumOff val="35000"/>
                  </a:schemeClr>
                </a:solidFill>
                <a:latin typeface="Calibri" panose="020F0502020204030204" pitchFamily="34" charset="0"/>
              </a:rPr>
              <a:t>qui fournit l'ensemble des règles de conception et d'exécution</a:t>
            </a:r>
            <a:endParaRPr lang="fr-FR" b="0" dirty="0">
              <a:solidFill>
                <a:schemeClr val="tx2">
                  <a:lumMod val="65000"/>
                  <a:lumOff val="35000"/>
                </a:schemeClr>
              </a:solidFill>
              <a:latin typeface="Calibri" panose="020F0502020204030204" pitchFamily="34" charset="0"/>
            </a:endParaRPr>
          </a:p>
        </p:txBody>
      </p:sp>
      <p:pic>
        <p:nvPicPr>
          <p:cNvPr id="15" name="Image 14" descr="Logo Norme.jpg"/>
          <p:cNvPicPr>
            <a:picLocks noChangeAspect="1"/>
          </p:cNvPicPr>
          <p:nvPr/>
        </p:nvPicPr>
        <p:blipFill>
          <a:blip r:embed="rId2" cstate="print"/>
          <a:stretch>
            <a:fillRect/>
          </a:stretch>
        </p:blipFill>
        <p:spPr>
          <a:xfrm>
            <a:off x="648000" y="1367992"/>
            <a:ext cx="720000" cy="720000"/>
          </a:xfrm>
          <a:prstGeom prst="rect">
            <a:avLst/>
          </a:prstGeom>
        </p:spPr>
      </p:pic>
      <p:sp>
        <p:nvSpPr>
          <p:cNvPr id="16" name="Text Box 7"/>
          <p:cNvSpPr txBox="1">
            <a:spLocks noChangeArrowheads="1"/>
          </p:cNvSpPr>
          <p:nvPr/>
        </p:nvSpPr>
        <p:spPr bwMode="auto">
          <a:xfrm>
            <a:off x="1528956" y="2411685"/>
            <a:ext cx="8280920" cy="70634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1pPr>
            <a:lvl2pPr marL="742950" indent="-28575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2pPr>
            <a:lvl3pPr marL="1143000" indent="-2286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3pPr>
            <a:lvl4pPr marL="1600200" indent="-2286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4pPr>
            <a:lvl5pPr marL="2057400" indent="-2286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9pPr>
          </a:lstStyle>
          <a:p>
            <a:pPr algn="just" eaLnBrk="1" hangingPunct="1">
              <a:lnSpc>
                <a:spcPct val="95000"/>
              </a:lnSpc>
              <a:spcBef>
                <a:spcPct val="40000"/>
              </a:spcBef>
              <a:buClr>
                <a:srgbClr val="2A9BB5"/>
              </a:buClr>
              <a:buFontTx/>
              <a:buChar char="•"/>
            </a:pPr>
            <a:r>
              <a:rPr lang="fr-FR" sz="2200" dirty="0" smtClean="0">
                <a:solidFill>
                  <a:srgbClr val="2A9BB5"/>
                </a:solidFill>
                <a:latin typeface="Calibri" panose="020F0502020204030204" pitchFamily="34" charset="0"/>
              </a:rPr>
              <a:t>Partie 1-1-1 : </a:t>
            </a:r>
            <a:r>
              <a:rPr lang="fr-FR" sz="2000" b="0" dirty="0" smtClean="0">
                <a:solidFill>
                  <a:schemeClr val="tx1">
                    <a:lumMod val="65000"/>
                    <a:lumOff val="35000"/>
                  </a:schemeClr>
                </a:solidFill>
                <a:latin typeface="Calibri" panose="020F0502020204030204" pitchFamily="34" charset="0"/>
              </a:rPr>
              <a:t>Règles générales de calcul, dimensionnement et mise en œuvre - Cahier des clauses techniques types.</a:t>
            </a:r>
            <a:endParaRPr lang="fr-FR" sz="2000" b="0" dirty="0">
              <a:solidFill>
                <a:schemeClr val="tx1">
                  <a:lumMod val="65000"/>
                  <a:lumOff val="35000"/>
                </a:schemeClr>
              </a:solidFill>
              <a:latin typeface="Calibri" panose="020F0502020204030204" pitchFamily="34" charset="0"/>
            </a:endParaRPr>
          </a:p>
        </p:txBody>
      </p:sp>
      <p:sp>
        <p:nvSpPr>
          <p:cNvPr id="17" name="Text Box 7"/>
          <p:cNvSpPr txBox="1">
            <a:spLocks noChangeArrowheads="1"/>
          </p:cNvSpPr>
          <p:nvPr/>
        </p:nvSpPr>
        <p:spPr bwMode="auto">
          <a:xfrm>
            <a:off x="1528956" y="3131765"/>
            <a:ext cx="8280920" cy="10279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1pPr>
            <a:lvl2pPr marL="742950" indent="-28575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2pPr>
            <a:lvl3pPr marL="1143000" indent="-2286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3pPr>
            <a:lvl4pPr marL="1600200" indent="-2286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4pPr>
            <a:lvl5pPr marL="2057400" indent="-2286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9pPr>
          </a:lstStyle>
          <a:p>
            <a:pPr algn="just" eaLnBrk="1" hangingPunct="1">
              <a:lnSpc>
                <a:spcPct val="95000"/>
              </a:lnSpc>
              <a:spcBef>
                <a:spcPct val="40000"/>
              </a:spcBef>
              <a:buClr>
                <a:srgbClr val="2A9BB5"/>
              </a:buClr>
              <a:buFontTx/>
              <a:buChar char="•"/>
            </a:pPr>
            <a:r>
              <a:rPr lang="fr-FR" sz="2200" dirty="0" smtClean="0">
                <a:solidFill>
                  <a:srgbClr val="2A9BB5"/>
                </a:solidFill>
                <a:latin typeface="Calibri" panose="020F0502020204030204" pitchFamily="34" charset="0"/>
              </a:rPr>
              <a:t>Partie 1-1-2 : </a:t>
            </a:r>
            <a:r>
              <a:rPr lang="fr-FR" sz="2000" b="0" dirty="0" smtClean="0">
                <a:solidFill>
                  <a:schemeClr val="tx1">
                    <a:lumMod val="65000"/>
                    <a:lumOff val="35000"/>
                  </a:schemeClr>
                </a:solidFill>
                <a:latin typeface="Calibri" panose="020F0502020204030204" pitchFamily="34" charset="0"/>
              </a:rPr>
              <a:t>Ventilation mécanique contrôlée autoréglable simple flux, Règles de calcul, dimensionnement et mise en œuvre - Cahier des clauses techniques types.</a:t>
            </a:r>
            <a:endParaRPr lang="fr-FR" sz="2000" b="0" dirty="0">
              <a:solidFill>
                <a:schemeClr val="tx1">
                  <a:lumMod val="65000"/>
                  <a:lumOff val="35000"/>
                </a:schemeClr>
              </a:solidFill>
              <a:latin typeface="Calibri" panose="020F0502020204030204" pitchFamily="34" charset="0"/>
            </a:endParaRPr>
          </a:p>
        </p:txBody>
      </p:sp>
      <p:sp>
        <p:nvSpPr>
          <p:cNvPr id="18" name="Text Box 7"/>
          <p:cNvSpPr txBox="1">
            <a:spLocks noChangeArrowheads="1"/>
          </p:cNvSpPr>
          <p:nvPr/>
        </p:nvSpPr>
        <p:spPr bwMode="auto">
          <a:xfrm>
            <a:off x="1528956" y="4139877"/>
            <a:ext cx="8280920" cy="70634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1pPr>
            <a:lvl2pPr marL="742950" indent="-28575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2pPr>
            <a:lvl3pPr marL="1143000" indent="-2286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3pPr>
            <a:lvl4pPr marL="1600200" indent="-2286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4pPr>
            <a:lvl5pPr marL="2057400" indent="-2286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9pPr>
          </a:lstStyle>
          <a:p>
            <a:pPr algn="just" eaLnBrk="1" hangingPunct="1">
              <a:lnSpc>
                <a:spcPct val="95000"/>
              </a:lnSpc>
              <a:spcBef>
                <a:spcPct val="40000"/>
              </a:spcBef>
              <a:buClr>
                <a:srgbClr val="2A9BB5"/>
              </a:buClr>
              <a:buFontTx/>
              <a:buChar char="•"/>
            </a:pPr>
            <a:r>
              <a:rPr lang="fr-FR" sz="2200" dirty="0" smtClean="0">
                <a:solidFill>
                  <a:srgbClr val="2A9BB5"/>
                </a:solidFill>
                <a:latin typeface="Calibri" panose="020F0502020204030204" pitchFamily="34" charset="0"/>
              </a:rPr>
              <a:t>Partie 1-1-3 :  </a:t>
            </a:r>
            <a:r>
              <a:rPr lang="fr-FR" sz="2000" b="0" dirty="0" smtClean="0">
                <a:solidFill>
                  <a:schemeClr val="tx1">
                    <a:lumMod val="65000"/>
                    <a:lumOff val="35000"/>
                  </a:schemeClr>
                </a:solidFill>
                <a:latin typeface="Calibri" panose="020F0502020204030204" pitchFamily="34" charset="0"/>
              </a:rPr>
              <a:t>Ventilation mécanique contrôlée gaz - Règles de calcul, dimensionnement et mise en œuvre - Cahier des clauses techniques types.</a:t>
            </a:r>
            <a:endParaRPr lang="fr-FR" sz="2000" b="0" dirty="0">
              <a:solidFill>
                <a:schemeClr val="tx1">
                  <a:lumMod val="65000"/>
                  <a:lumOff val="35000"/>
                </a:schemeClr>
              </a:solidFill>
              <a:latin typeface="Calibri" panose="020F0502020204030204" pitchFamily="34" charset="0"/>
            </a:endParaRPr>
          </a:p>
        </p:txBody>
      </p:sp>
      <p:sp>
        <p:nvSpPr>
          <p:cNvPr id="19" name="Text Box 7"/>
          <p:cNvSpPr txBox="1">
            <a:spLocks noChangeArrowheads="1"/>
          </p:cNvSpPr>
          <p:nvPr/>
        </p:nvSpPr>
        <p:spPr bwMode="auto">
          <a:xfrm>
            <a:off x="1528956" y="4801682"/>
            <a:ext cx="8136904" cy="70634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1pPr>
            <a:lvl2pPr marL="742950" indent="-28575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2pPr>
            <a:lvl3pPr marL="1143000" indent="-2286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3pPr>
            <a:lvl4pPr marL="1600200" indent="-2286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4pPr>
            <a:lvl5pPr marL="2057400" indent="-2286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9pPr>
          </a:lstStyle>
          <a:p>
            <a:pPr algn="just" eaLnBrk="1" hangingPunct="1">
              <a:lnSpc>
                <a:spcPct val="95000"/>
              </a:lnSpc>
              <a:spcBef>
                <a:spcPct val="40000"/>
              </a:spcBef>
              <a:buClr>
                <a:srgbClr val="2A9BB5"/>
              </a:buClr>
              <a:buFontTx/>
              <a:buChar char="•"/>
            </a:pPr>
            <a:r>
              <a:rPr lang="fr-FR" sz="2200" dirty="0" smtClean="0">
                <a:solidFill>
                  <a:srgbClr val="2A9BB5"/>
                </a:solidFill>
                <a:latin typeface="Calibri" panose="020F0502020204030204" pitchFamily="34" charset="0"/>
              </a:rPr>
              <a:t>Partie 1-1-4 :  </a:t>
            </a:r>
            <a:r>
              <a:rPr lang="fr-FR" sz="2000" b="0" dirty="0" smtClean="0">
                <a:solidFill>
                  <a:schemeClr val="tx1">
                    <a:lumMod val="65000"/>
                    <a:lumOff val="35000"/>
                  </a:schemeClr>
                </a:solidFill>
                <a:latin typeface="Calibri" panose="020F0502020204030204" pitchFamily="34" charset="0"/>
              </a:rPr>
              <a:t>Cahier des clauses techniques types - Ventilation mécanique double-flux</a:t>
            </a:r>
            <a:endParaRPr lang="fr-FR" sz="2000" b="0" dirty="0">
              <a:solidFill>
                <a:schemeClr val="tx1">
                  <a:lumMod val="65000"/>
                  <a:lumOff val="35000"/>
                </a:schemeClr>
              </a:solidFill>
              <a:latin typeface="Calibri" panose="020F0502020204030204" pitchFamily="34" charset="0"/>
            </a:endParaRPr>
          </a:p>
        </p:txBody>
      </p:sp>
      <p:sp>
        <p:nvSpPr>
          <p:cNvPr id="20" name="Text Box 7"/>
          <p:cNvSpPr txBox="1">
            <a:spLocks noChangeArrowheads="1"/>
          </p:cNvSpPr>
          <p:nvPr/>
        </p:nvSpPr>
        <p:spPr bwMode="auto">
          <a:xfrm>
            <a:off x="1529482" y="5508029"/>
            <a:ext cx="8280920" cy="41395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1pPr>
            <a:lvl2pPr marL="742950" indent="-28575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2pPr>
            <a:lvl3pPr marL="1143000" indent="-2286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3pPr>
            <a:lvl4pPr marL="1600200" indent="-2286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4pPr>
            <a:lvl5pPr marL="2057400" indent="-2286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9pPr>
          </a:lstStyle>
          <a:p>
            <a:pPr algn="just" eaLnBrk="1" hangingPunct="1">
              <a:lnSpc>
                <a:spcPct val="95000"/>
              </a:lnSpc>
              <a:spcBef>
                <a:spcPct val="40000"/>
              </a:spcBef>
              <a:buClr>
                <a:srgbClr val="2A9BB5"/>
              </a:buClr>
              <a:buFontTx/>
              <a:buChar char="•"/>
            </a:pPr>
            <a:r>
              <a:rPr lang="fr-FR" sz="2200" dirty="0" smtClean="0">
                <a:solidFill>
                  <a:srgbClr val="2A9BB5"/>
                </a:solidFill>
                <a:latin typeface="Calibri" panose="020F0502020204030204" pitchFamily="34" charset="0"/>
              </a:rPr>
              <a:t>Partie 1-2 :  </a:t>
            </a:r>
            <a:r>
              <a:rPr lang="fr-FR" sz="2000" b="0" dirty="0" smtClean="0">
                <a:solidFill>
                  <a:schemeClr val="tx1">
                    <a:lumMod val="65000"/>
                    <a:lumOff val="35000"/>
                  </a:schemeClr>
                </a:solidFill>
                <a:latin typeface="Calibri" panose="020F0502020204030204" pitchFamily="34" charset="0"/>
              </a:rPr>
              <a:t>Critères généraux de choix des matériaux</a:t>
            </a:r>
            <a:endParaRPr lang="fr-FR" sz="2000" b="0" dirty="0">
              <a:solidFill>
                <a:schemeClr val="tx1">
                  <a:lumMod val="65000"/>
                  <a:lumOff val="35000"/>
                </a:schemeClr>
              </a:solidFill>
              <a:latin typeface="Calibri" panose="020F0502020204030204" pitchFamily="34" charset="0"/>
            </a:endParaRPr>
          </a:p>
        </p:txBody>
      </p:sp>
      <p:sp>
        <p:nvSpPr>
          <p:cNvPr id="22" name="Text Box 7"/>
          <p:cNvSpPr txBox="1">
            <a:spLocks noChangeArrowheads="1"/>
          </p:cNvSpPr>
          <p:nvPr/>
        </p:nvSpPr>
        <p:spPr bwMode="auto">
          <a:xfrm>
            <a:off x="1528956" y="5940077"/>
            <a:ext cx="8280920" cy="70634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1pPr>
            <a:lvl2pPr marL="742950" indent="-28575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2pPr>
            <a:lvl3pPr marL="1143000" indent="-2286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3pPr>
            <a:lvl4pPr marL="1600200" indent="-2286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4pPr>
            <a:lvl5pPr marL="2057400" indent="-2286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9pPr>
          </a:lstStyle>
          <a:p>
            <a:pPr algn="just" eaLnBrk="1" hangingPunct="1">
              <a:lnSpc>
                <a:spcPct val="95000"/>
              </a:lnSpc>
              <a:spcBef>
                <a:spcPct val="40000"/>
              </a:spcBef>
              <a:buClr>
                <a:srgbClr val="2A9BB5"/>
              </a:buClr>
              <a:buFontTx/>
              <a:buChar char="•"/>
            </a:pPr>
            <a:r>
              <a:rPr lang="fr-FR" sz="2200" dirty="0" smtClean="0">
                <a:solidFill>
                  <a:srgbClr val="2A9BB5"/>
                </a:solidFill>
                <a:latin typeface="Calibri" panose="020F0502020204030204" pitchFamily="34" charset="0"/>
              </a:rPr>
              <a:t>Partie 2 :  </a:t>
            </a:r>
            <a:r>
              <a:rPr lang="fr-FR" sz="2000" b="0" dirty="0" smtClean="0">
                <a:solidFill>
                  <a:schemeClr val="tx1">
                    <a:lumMod val="65000"/>
                    <a:lumOff val="35000"/>
                  </a:schemeClr>
                </a:solidFill>
                <a:latin typeface="Calibri" panose="020F0502020204030204" pitchFamily="34" charset="0"/>
              </a:rPr>
              <a:t>Cahier des clauses administratives spéciales types - Référence commerciale des parties P1-1-1, P1-1-2, P1-1-3, P1-2 et P2</a:t>
            </a:r>
            <a:endParaRPr lang="fr-FR" sz="2000" b="0" dirty="0">
              <a:solidFill>
                <a:schemeClr val="tx1">
                  <a:lumMod val="65000"/>
                  <a:lumOff val="35000"/>
                </a:schemeClr>
              </a:solidFill>
              <a:latin typeface="Calibri" panose="020F0502020204030204" pitchFamily="34" charset="0"/>
            </a:endParaRPr>
          </a:p>
        </p:txBody>
      </p:sp>
    </p:spTree>
    <p:extLst>
      <p:ext uri="{BB962C8B-B14F-4D97-AF65-F5344CB8AC3E}">
        <p14:creationId xmlns="" xmlns:p14="http://schemas.microsoft.com/office/powerpoint/2010/main" val="3437891089"/>
      </p:ext>
    </p:extLst>
  </p:cSld>
  <p:clrMapOvr>
    <a:masterClrMapping/>
  </p:clrMapOvr>
  <p:transition spd="slow"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
          <p:cNvSpPr txBox="1">
            <a:spLocks/>
          </p:cNvSpPr>
          <p:nvPr/>
        </p:nvSpPr>
        <p:spPr>
          <a:xfrm>
            <a:off x="1620000" y="215509"/>
            <a:ext cx="8928992" cy="612000"/>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r>
              <a:rPr lang="fr-FR" sz="3600" kern="0" dirty="0">
                <a:solidFill>
                  <a:srgbClr val="69AAC8"/>
                </a:solidFill>
                <a:latin typeface="Calibri" panose="020F0502020204030204" pitchFamily="34" charset="0"/>
                <a:cs typeface="Calibri" panose="020F0502020204030204" pitchFamily="34" charset="0"/>
              </a:rPr>
              <a:t>Le cadre réglementaire général</a:t>
            </a:r>
          </a:p>
        </p:txBody>
      </p:sp>
      <p:pic>
        <p:nvPicPr>
          <p:cNvPr id="15" name="Image 14" descr="Logo Norme.jpg"/>
          <p:cNvPicPr>
            <a:picLocks noChangeAspect="1"/>
          </p:cNvPicPr>
          <p:nvPr/>
        </p:nvPicPr>
        <p:blipFill>
          <a:blip r:embed="rId2" cstate="print"/>
          <a:stretch>
            <a:fillRect/>
          </a:stretch>
        </p:blipFill>
        <p:spPr>
          <a:xfrm>
            <a:off x="648000" y="1367992"/>
            <a:ext cx="720000" cy="720000"/>
          </a:xfrm>
          <a:prstGeom prst="rect">
            <a:avLst/>
          </a:prstGeom>
        </p:spPr>
      </p:pic>
      <p:pic>
        <p:nvPicPr>
          <p:cNvPr id="11" name="Image 10"/>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488254" y="1394561"/>
            <a:ext cx="8143932" cy="5171358"/>
          </a:xfrm>
          <a:prstGeom prst="rect">
            <a:avLst/>
          </a:prstGeom>
        </p:spPr>
      </p:pic>
    </p:spTree>
    <p:extLst>
      <p:ext uri="{BB962C8B-B14F-4D97-AF65-F5344CB8AC3E}">
        <p14:creationId xmlns="" xmlns:p14="http://schemas.microsoft.com/office/powerpoint/2010/main" val="3437891089"/>
      </p:ext>
    </p:extLst>
  </p:cSld>
  <p:clrMapOvr>
    <a:masterClrMapping/>
  </p:clrMapOvr>
  <p:transition spd="slow" advClick="0"/>
  <p:timing>
    <p:tnLst>
      <p:par>
        <p:cTn id="1" dur="indefinite" restart="never" nodeType="tmRoot"/>
      </p:par>
    </p:tnLst>
  </p:timing>
</p:sld>
</file>

<file path=ppt/theme/theme1.xml><?xml version="1.0" encoding="utf-8"?>
<a:theme xmlns:a="http://schemas.openxmlformats.org/drawingml/2006/main" name="modele RJ">
  <a:themeElements>
    <a:clrScheme name="modele RJ 2">
      <a:dk1>
        <a:srgbClr val="000000"/>
      </a:dk1>
      <a:lt1>
        <a:srgbClr val="FFFFFF"/>
      </a:lt1>
      <a:dk2>
        <a:srgbClr val="000000"/>
      </a:dk2>
      <a:lt2>
        <a:srgbClr val="777777"/>
      </a:lt2>
      <a:accent1>
        <a:srgbClr val="00CC00"/>
      </a:accent1>
      <a:accent2>
        <a:srgbClr val="FF822D"/>
      </a:accent2>
      <a:accent3>
        <a:srgbClr val="FFFFFF"/>
      </a:accent3>
      <a:accent4>
        <a:srgbClr val="000000"/>
      </a:accent4>
      <a:accent5>
        <a:srgbClr val="AAE2AA"/>
      </a:accent5>
      <a:accent6>
        <a:srgbClr val="E77528"/>
      </a:accent6>
      <a:hlink>
        <a:srgbClr val="FF63B1"/>
      </a:hlink>
      <a:folHlink>
        <a:srgbClr val="B2B2B2"/>
      </a:folHlink>
    </a:clrScheme>
    <a:fontScheme name="modele RJ">
      <a:majorFont>
        <a:latin typeface="Arial Narrow"/>
        <a:ea typeface="Arial Unicode MS"/>
        <a:cs typeface="Arial Unicode MS"/>
      </a:majorFont>
      <a:minorFont>
        <a:latin typeface="Arial Narrow"/>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modele RJ 1">
        <a:dk1>
          <a:srgbClr val="FC6600"/>
        </a:dk1>
        <a:lt1>
          <a:srgbClr val="C6FE82"/>
        </a:lt1>
        <a:dk2>
          <a:srgbClr val="FFFFFF"/>
        </a:dk2>
        <a:lt2>
          <a:srgbClr val="000000"/>
        </a:lt2>
        <a:accent1>
          <a:srgbClr val="00CC00"/>
        </a:accent1>
        <a:accent2>
          <a:srgbClr val="FF822D"/>
        </a:accent2>
        <a:accent3>
          <a:srgbClr val="DFFEC1"/>
        </a:accent3>
        <a:accent4>
          <a:srgbClr val="D75600"/>
        </a:accent4>
        <a:accent5>
          <a:srgbClr val="AAE2AA"/>
        </a:accent5>
        <a:accent6>
          <a:srgbClr val="E77528"/>
        </a:accent6>
        <a:hlink>
          <a:srgbClr val="FF63B1"/>
        </a:hlink>
        <a:folHlink>
          <a:srgbClr val="DDDDDD"/>
        </a:folHlink>
      </a:clrScheme>
      <a:clrMap bg1="lt1" tx1="dk1" bg2="lt2" tx2="dk2" accent1="accent1" accent2="accent2" accent3="accent3" accent4="accent4" accent5="accent5" accent6="accent6" hlink="hlink" folHlink="folHlink"/>
    </a:extraClrScheme>
    <a:extraClrScheme>
      <a:clrScheme name="modele RJ 2">
        <a:dk1>
          <a:srgbClr val="000000"/>
        </a:dk1>
        <a:lt1>
          <a:srgbClr val="FFFFFF"/>
        </a:lt1>
        <a:dk2>
          <a:srgbClr val="000000"/>
        </a:dk2>
        <a:lt2>
          <a:srgbClr val="777777"/>
        </a:lt2>
        <a:accent1>
          <a:srgbClr val="00CC00"/>
        </a:accent1>
        <a:accent2>
          <a:srgbClr val="FF822D"/>
        </a:accent2>
        <a:accent3>
          <a:srgbClr val="FFFFFF"/>
        </a:accent3>
        <a:accent4>
          <a:srgbClr val="000000"/>
        </a:accent4>
        <a:accent5>
          <a:srgbClr val="AAE2AA"/>
        </a:accent5>
        <a:accent6>
          <a:srgbClr val="E77528"/>
        </a:accent6>
        <a:hlink>
          <a:srgbClr val="FF63B1"/>
        </a:hlink>
        <a:folHlink>
          <a:srgbClr val="B2B2B2"/>
        </a:folHlink>
      </a:clrScheme>
      <a:clrMap bg1="lt1" tx1="dk1" bg2="lt2" tx2="dk2" accent1="accent1" accent2="accent2" accent3="accent3" accent4="accent4" accent5="accent5" accent6="accent6" hlink="hlink" folHlink="folHlink"/>
    </a:extraClrScheme>
    <a:extraClrScheme>
      <a:clrScheme name="modele RJ 3">
        <a:dk1>
          <a:srgbClr val="000000"/>
        </a:dk1>
        <a:lt1>
          <a:srgbClr val="FFFFFF"/>
        </a:lt1>
        <a:dk2>
          <a:srgbClr val="000000"/>
        </a:dk2>
        <a:lt2>
          <a:srgbClr val="4D4D4D"/>
        </a:lt2>
        <a:accent1>
          <a:srgbClr val="C0C0C0"/>
        </a:accent1>
        <a:accent2>
          <a:srgbClr val="808080"/>
        </a:accent2>
        <a:accent3>
          <a:srgbClr val="FFFFFF"/>
        </a:accent3>
        <a:accent4>
          <a:srgbClr val="000000"/>
        </a:accent4>
        <a:accent5>
          <a:srgbClr val="DCDCDC"/>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odele RJ 4">
        <a:dk1>
          <a:srgbClr val="000000"/>
        </a:dk1>
        <a:lt1>
          <a:srgbClr val="FFFFFF"/>
        </a:lt1>
        <a:dk2>
          <a:srgbClr val="000000"/>
        </a:dk2>
        <a:lt2>
          <a:srgbClr val="777777"/>
        </a:lt2>
        <a:accent1>
          <a:srgbClr val="72CE86"/>
        </a:accent1>
        <a:accent2>
          <a:srgbClr val="F6B070"/>
        </a:accent2>
        <a:accent3>
          <a:srgbClr val="FFFFFF"/>
        </a:accent3>
        <a:accent4>
          <a:srgbClr val="000000"/>
        </a:accent4>
        <a:accent5>
          <a:srgbClr val="BCE3C3"/>
        </a:accent5>
        <a:accent6>
          <a:srgbClr val="DF9F65"/>
        </a:accent6>
        <a:hlink>
          <a:srgbClr val="EB9DC4"/>
        </a:hlink>
        <a:folHlink>
          <a:srgbClr val="B2B2B2"/>
        </a:folHlink>
      </a:clrScheme>
      <a:clrMap bg1="lt1" tx1="dk1" bg2="lt2" tx2="dk2" accent1="accent1" accent2="accent2" accent3="accent3" accent4="accent4" accent5="accent5" accent6="accent6" hlink="hlink" folHlink="folHlink"/>
    </a:extraClrScheme>
    <a:extraClrScheme>
      <a:clrScheme name="modele RJ 5">
        <a:dk1>
          <a:srgbClr val="000000"/>
        </a:dk1>
        <a:lt1>
          <a:srgbClr val="FFFFFF"/>
        </a:lt1>
        <a:dk2>
          <a:srgbClr val="000000"/>
        </a:dk2>
        <a:lt2>
          <a:srgbClr val="777777"/>
        </a:lt2>
        <a:accent1>
          <a:srgbClr val="F58F91"/>
        </a:accent1>
        <a:accent2>
          <a:srgbClr val="CE7162"/>
        </a:accent2>
        <a:accent3>
          <a:srgbClr val="FFFFFF"/>
        </a:accent3>
        <a:accent4>
          <a:srgbClr val="000000"/>
        </a:accent4>
        <a:accent5>
          <a:srgbClr val="F9C6C7"/>
        </a:accent5>
        <a:accent6>
          <a:srgbClr val="BA6658"/>
        </a:accent6>
        <a:hlink>
          <a:srgbClr val="F6CA7C"/>
        </a:hlink>
        <a:folHlink>
          <a:srgbClr val="C0C0C0"/>
        </a:folHlink>
      </a:clrScheme>
      <a:clrMap bg1="lt1" tx1="dk1" bg2="lt2" tx2="dk2" accent1="accent1" accent2="accent2" accent3="accent3" accent4="accent4" accent5="accent5" accent6="accent6" hlink="hlink" folHlink="folHlink"/>
    </a:extraClrScheme>
    <a:extraClrScheme>
      <a:clrScheme name="modele RJ 6">
        <a:dk1>
          <a:srgbClr val="000000"/>
        </a:dk1>
        <a:lt1>
          <a:srgbClr val="FFFFFF"/>
        </a:lt1>
        <a:dk2>
          <a:srgbClr val="000000"/>
        </a:dk2>
        <a:lt2>
          <a:srgbClr val="777777"/>
        </a:lt2>
        <a:accent1>
          <a:srgbClr val="FAB774"/>
        </a:accent1>
        <a:accent2>
          <a:srgbClr val="CBACD4"/>
        </a:accent2>
        <a:accent3>
          <a:srgbClr val="FFFFFF"/>
        </a:accent3>
        <a:accent4>
          <a:srgbClr val="000000"/>
        </a:accent4>
        <a:accent5>
          <a:srgbClr val="FCD8BC"/>
        </a:accent5>
        <a:accent6>
          <a:srgbClr val="B89BC0"/>
        </a:accent6>
        <a:hlink>
          <a:srgbClr val="C2EB77"/>
        </a:hlink>
        <a:folHlink>
          <a:srgbClr val="C0C0C0"/>
        </a:folHlink>
      </a:clrScheme>
      <a:clrMap bg1="lt1" tx1="dk1" bg2="lt2" tx2="dk2" accent1="accent1" accent2="accent2" accent3="accent3" accent4="accent4" accent5="accent5" accent6="accent6" hlink="hlink" folHlink="folHlink"/>
    </a:extraClrScheme>
    <a:extraClrScheme>
      <a:clrScheme name="modele RJ 7">
        <a:dk1>
          <a:srgbClr val="3B6147"/>
        </a:dk1>
        <a:lt1>
          <a:srgbClr val="CED5E8"/>
        </a:lt1>
        <a:dk2>
          <a:srgbClr val="FFFFFF"/>
        </a:dk2>
        <a:lt2>
          <a:srgbClr val="777777"/>
        </a:lt2>
        <a:accent1>
          <a:srgbClr val="FEA868"/>
        </a:accent1>
        <a:accent2>
          <a:srgbClr val="9AA8D0"/>
        </a:accent2>
        <a:accent3>
          <a:srgbClr val="E3E7F2"/>
        </a:accent3>
        <a:accent4>
          <a:srgbClr val="31523B"/>
        </a:accent4>
        <a:accent5>
          <a:srgbClr val="FED1B9"/>
        </a:accent5>
        <a:accent6>
          <a:srgbClr val="8B98BC"/>
        </a:accent6>
        <a:hlink>
          <a:srgbClr val="9CE157"/>
        </a:hlink>
        <a:folHlink>
          <a:srgbClr val="969696"/>
        </a:folHlink>
      </a:clrScheme>
      <a:clrMap bg1="lt1" tx1="dk1" bg2="lt2" tx2="dk2" accent1="accent1" accent2="accent2" accent3="accent3" accent4="accent4" accent5="accent5" accent6="accent6" hlink="hlink" folHlink="folHlink"/>
    </a:extraClrScheme>
    <a:extraClrScheme>
      <a:clrScheme name="modele RJ 8">
        <a:dk1>
          <a:srgbClr val="2C395E"/>
        </a:dk1>
        <a:lt1>
          <a:srgbClr val="8798C7"/>
        </a:lt1>
        <a:dk2>
          <a:srgbClr val="FFFFFF"/>
        </a:dk2>
        <a:lt2>
          <a:srgbClr val="000000"/>
        </a:lt2>
        <a:accent1>
          <a:srgbClr val="FEE168"/>
        </a:accent1>
        <a:accent2>
          <a:srgbClr val="BAE482"/>
        </a:accent2>
        <a:accent3>
          <a:srgbClr val="C3CAE0"/>
        </a:accent3>
        <a:accent4>
          <a:srgbClr val="242F4F"/>
        </a:accent4>
        <a:accent5>
          <a:srgbClr val="FEEEB9"/>
        </a:accent5>
        <a:accent6>
          <a:srgbClr val="A8CF75"/>
        </a:accent6>
        <a:hlink>
          <a:srgbClr val="EFAD6B"/>
        </a:hlink>
        <a:folHlink>
          <a:srgbClr val="C0C0C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Designs\modele RJ.pot</Template>
  <TotalTime>26741</TotalTime>
  <Words>736</Words>
  <Application>Microsoft Office PowerPoint</Application>
  <PresentationFormat>Personnalisé</PresentationFormat>
  <Paragraphs>57</Paragraphs>
  <Slides>11</Slides>
  <Notes>0</Notes>
  <HiddenSlides>0</HiddenSlides>
  <MMClips>0</MMClips>
  <ScaleCrop>false</ScaleCrop>
  <HeadingPairs>
    <vt:vector size="4" baseType="variant">
      <vt:variant>
        <vt:lpstr>Thème</vt:lpstr>
      </vt:variant>
      <vt:variant>
        <vt:i4>1</vt:i4>
      </vt:variant>
      <vt:variant>
        <vt:lpstr>Titres des diapositives</vt:lpstr>
      </vt:variant>
      <vt:variant>
        <vt:i4>11</vt:i4>
      </vt:variant>
    </vt:vector>
  </HeadingPairs>
  <TitlesOfParts>
    <vt:vector size="12" baseType="lpstr">
      <vt:lpstr>modele RJ</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vector>
  </TitlesOfParts>
  <Company>Ministère équipement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VoisinG</dc:creator>
  <cp:lastModifiedBy>Romuald</cp:lastModifiedBy>
  <cp:revision>2282</cp:revision>
  <cp:lastPrinted>2016-11-22T12:15:18Z</cp:lastPrinted>
  <dcterms:created xsi:type="dcterms:W3CDTF">2007-09-04T06:46:58Z</dcterms:created>
  <dcterms:modified xsi:type="dcterms:W3CDTF">2020-04-29T11:38:02Z</dcterms:modified>
</cp:coreProperties>
</file>